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1" r:id="rId1"/>
  </p:sldMasterIdLst>
  <p:notesMasterIdLst>
    <p:notesMasterId r:id="rId19"/>
  </p:notesMasterIdLst>
  <p:sldIdLst>
    <p:sldId id="256" r:id="rId2"/>
    <p:sldId id="278" r:id="rId3"/>
    <p:sldId id="316" r:id="rId4"/>
    <p:sldId id="342" r:id="rId5"/>
    <p:sldId id="341" r:id="rId6"/>
    <p:sldId id="360" r:id="rId7"/>
    <p:sldId id="326" r:id="rId8"/>
    <p:sldId id="343" r:id="rId9"/>
    <p:sldId id="358" r:id="rId10"/>
    <p:sldId id="280" r:id="rId11"/>
    <p:sldId id="346" r:id="rId12"/>
    <p:sldId id="352" r:id="rId13"/>
    <p:sldId id="353" r:id="rId14"/>
    <p:sldId id="354" r:id="rId15"/>
    <p:sldId id="355" r:id="rId16"/>
    <p:sldId id="350" r:id="rId17"/>
    <p:sldId id="347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883" autoAdjust="0"/>
    <p:restoredTop sz="99425" autoAdjust="0"/>
  </p:normalViewPr>
  <p:slideViewPr>
    <p:cSldViewPr snapToGrid="0">
      <p:cViewPr>
        <p:scale>
          <a:sx n="90" d="100"/>
          <a:sy n="90" d="100"/>
        </p:scale>
        <p:origin x="-2106" y="-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</c:v>
                </c:pt>
              </c:strCache>
            </c:strRef>
          </c:tx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Протоколы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</c:ser>
        <c:axId val="101431936"/>
        <c:axId val="62165376"/>
      </c:barChart>
      <c:catAx>
        <c:axId val="101431936"/>
        <c:scaling>
          <c:orientation val="minMax"/>
        </c:scaling>
        <c:axPos val="b"/>
        <c:numFmt formatCode="General" sourceLinked="1"/>
        <c:tickLblPos val="nextTo"/>
        <c:crossAx val="62165376"/>
        <c:crosses val="autoZero"/>
        <c:auto val="1"/>
        <c:lblAlgn val="ctr"/>
        <c:lblOffset val="100"/>
      </c:catAx>
      <c:valAx>
        <c:axId val="62165376"/>
        <c:scaling>
          <c:orientation val="minMax"/>
        </c:scaling>
        <c:axPos val="l"/>
        <c:majorGridlines/>
        <c:numFmt formatCode="General" sourceLinked="1"/>
        <c:tickLblPos val="nextTo"/>
        <c:crossAx val="1014319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12AD0-EC3E-46D3-8B7F-7618B6EED5A6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BAAD-12F5-4CCB-9D2A-29B26830AFA0}">
      <dgm:prSet phldrT="[Текст]" custT="1"/>
      <dgm:spPr/>
      <dgm:t>
        <a:bodyPr/>
        <a:lstStyle/>
        <a:p>
          <a:r>
            <a:rPr lang="ru-RU" sz="1400" b="1" dirty="0" smtClean="0"/>
            <a:t>Название организации, которой проводился опрос</a:t>
          </a:r>
          <a:endParaRPr lang="ru-RU" sz="1400" b="1" dirty="0"/>
        </a:p>
      </dgm:t>
    </dgm:pt>
    <dgm:pt modelId="{EC8CB4A5-FEE0-4E9E-8F84-0B7CE4EEB77B}" type="parTrans" cxnId="{C9B1223C-E62F-4F01-A464-CF8115F9ADF7}">
      <dgm:prSet/>
      <dgm:spPr/>
      <dgm:t>
        <a:bodyPr/>
        <a:lstStyle/>
        <a:p>
          <a:endParaRPr lang="ru-RU"/>
        </a:p>
      </dgm:t>
    </dgm:pt>
    <dgm:pt modelId="{9FBC4472-6527-4943-9FF3-D8140E635795}" type="sibTrans" cxnId="{C9B1223C-E62F-4F01-A464-CF8115F9ADF7}">
      <dgm:prSet/>
      <dgm:spPr/>
      <dgm:t>
        <a:bodyPr/>
        <a:lstStyle/>
        <a:p>
          <a:endParaRPr lang="ru-RU"/>
        </a:p>
      </dgm:t>
    </dgm:pt>
    <dgm:pt modelId="{9349938B-6C4A-40B1-926C-447A9EE15703}">
      <dgm:prSet phldrT="[Текст]" custT="1"/>
      <dgm:spPr/>
      <dgm:t>
        <a:bodyPr/>
        <a:lstStyle/>
        <a:p>
          <a:r>
            <a:rPr lang="ru-RU" sz="1400" b="1" dirty="0" smtClean="0"/>
            <a:t>Место проведения опроса (регион, город и т.д.) </a:t>
          </a:r>
          <a:endParaRPr lang="ru-RU" sz="1400" b="1" dirty="0"/>
        </a:p>
      </dgm:t>
    </dgm:pt>
    <dgm:pt modelId="{01BEE9A4-E758-4D51-891F-D81A3FBDF52D}" type="parTrans" cxnId="{3AD14087-B0A5-45FB-B3C4-EE7B22C05B21}">
      <dgm:prSet/>
      <dgm:spPr/>
      <dgm:t>
        <a:bodyPr/>
        <a:lstStyle/>
        <a:p>
          <a:endParaRPr lang="ru-RU"/>
        </a:p>
      </dgm:t>
    </dgm:pt>
    <dgm:pt modelId="{AE3661A9-BA98-41B9-828F-A1DA8C9B33DF}" type="sibTrans" cxnId="{3AD14087-B0A5-45FB-B3C4-EE7B22C05B21}">
      <dgm:prSet/>
      <dgm:spPr/>
      <dgm:t>
        <a:bodyPr/>
        <a:lstStyle/>
        <a:p>
          <a:endParaRPr lang="ru-RU"/>
        </a:p>
      </dgm:t>
    </dgm:pt>
    <dgm:pt modelId="{F6B97704-3742-4731-BB03-82AE667F49F2}">
      <dgm:prSet phldrT="[Текст]" custT="1"/>
      <dgm:spPr/>
      <dgm:t>
        <a:bodyPr/>
        <a:lstStyle/>
        <a:p>
          <a:r>
            <a:rPr lang="ru-RU" sz="1400" b="1" dirty="0" smtClean="0"/>
            <a:t>Время проведения опроса (дата)</a:t>
          </a:r>
          <a:endParaRPr lang="ru-RU" sz="1400" b="1" dirty="0"/>
        </a:p>
      </dgm:t>
    </dgm:pt>
    <dgm:pt modelId="{06DB1FA8-4E47-465F-9784-50A58BCE127B}" type="parTrans" cxnId="{FEFDD794-5E3A-4C55-B2F6-BA161363C542}">
      <dgm:prSet/>
      <dgm:spPr/>
      <dgm:t>
        <a:bodyPr/>
        <a:lstStyle/>
        <a:p>
          <a:endParaRPr lang="ru-RU"/>
        </a:p>
      </dgm:t>
    </dgm:pt>
    <dgm:pt modelId="{1F92AC1D-18CA-4E2E-81C5-F58D2A7527FC}" type="sibTrans" cxnId="{FEFDD794-5E3A-4C55-B2F6-BA161363C542}">
      <dgm:prSet/>
      <dgm:spPr/>
      <dgm:t>
        <a:bodyPr/>
        <a:lstStyle/>
        <a:p>
          <a:endParaRPr lang="ru-RU"/>
        </a:p>
      </dgm:t>
    </dgm:pt>
    <dgm:pt modelId="{5C3E01DB-9A1E-4C97-A07E-B2331DF9C6DD}" type="pres">
      <dgm:prSet presAssocID="{EAC12AD0-EC3E-46D3-8B7F-7618B6EED5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BAD53-49DA-4419-9788-5DF0CF2EF75E}" type="pres">
      <dgm:prSet presAssocID="{C81BBAAD-12F5-4CCB-9D2A-29B26830AFA0}" presName="parentLin" presStyleCnt="0"/>
      <dgm:spPr/>
    </dgm:pt>
    <dgm:pt modelId="{E5F3309C-AD1F-45E3-9EAF-21DAA8DBB406}" type="pres">
      <dgm:prSet presAssocID="{C81BBAAD-12F5-4CCB-9D2A-29B26830AF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55A57A-0062-48DF-A107-9F7968B98555}" type="pres">
      <dgm:prSet presAssocID="{C81BBAAD-12F5-4CCB-9D2A-29B26830A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F955-C26A-4AC2-9934-37462044247B}" type="pres">
      <dgm:prSet presAssocID="{C81BBAAD-12F5-4CCB-9D2A-29B26830AFA0}" presName="negativeSpace" presStyleCnt="0"/>
      <dgm:spPr/>
    </dgm:pt>
    <dgm:pt modelId="{6E8ADA27-F4D2-4D21-87C8-09333932D167}" type="pres">
      <dgm:prSet presAssocID="{C81BBAAD-12F5-4CCB-9D2A-29B26830AFA0}" presName="childText" presStyleLbl="conFgAcc1" presStyleIdx="0" presStyleCnt="3">
        <dgm:presLayoutVars>
          <dgm:bulletEnabled val="1"/>
        </dgm:presLayoutVars>
      </dgm:prSet>
      <dgm:spPr/>
    </dgm:pt>
    <dgm:pt modelId="{2785CC86-ECDF-492D-9493-CAE8C448992E}" type="pres">
      <dgm:prSet presAssocID="{9FBC4472-6527-4943-9FF3-D8140E635795}" presName="spaceBetweenRectangles" presStyleCnt="0"/>
      <dgm:spPr/>
    </dgm:pt>
    <dgm:pt modelId="{3D70D385-9627-4A43-813A-A772AA019E14}" type="pres">
      <dgm:prSet presAssocID="{9349938B-6C4A-40B1-926C-447A9EE15703}" presName="parentLin" presStyleCnt="0"/>
      <dgm:spPr/>
    </dgm:pt>
    <dgm:pt modelId="{00EFB88D-6733-407A-AD53-E358D4A5EDD1}" type="pres">
      <dgm:prSet presAssocID="{9349938B-6C4A-40B1-926C-447A9EE157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8648A-F79A-4C02-A7F0-3EA744AD2F07}" type="pres">
      <dgm:prSet presAssocID="{9349938B-6C4A-40B1-926C-447A9EE157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563B-322E-4F3C-8F26-C2A5E702AAB5}" type="pres">
      <dgm:prSet presAssocID="{9349938B-6C4A-40B1-926C-447A9EE15703}" presName="negativeSpace" presStyleCnt="0"/>
      <dgm:spPr/>
    </dgm:pt>
    <dgm:pt modelId="{CFFD6026-9FD3-4891-B390-3FDA72D8A1FA}" type="pres">
      <dgm:prSet presAssocID="{9349938B-6C4A-40B1-926C-447A9EE15703}" presName="childText" presStyleLbl="conFgAcc1" presStyleIdx="1" presStyleCnt="3">
        <dgm:presLayoutVars>
          <dgm:bulletEnabled val="1"/>
        </dgm:presLayoutVars>
      </dgm:prSet>
      <dgm:spPr/>
    </dgm:pt>
    <dgm:pt modelId="{67E1292C-7CC9-4781-A31F-CC668D5A20C0}" type="pres">
      <dgm:prSet presAssocID="{AE3661A9-BA98-41B9-828F-A1DA8C9B33DF}" presName="spaceBetweenRectangles" presStyleCnt="0"/>
      <dgm:spPr/>
    </dgm:pt>
    <dgm:pt modelId="{A35B0867-861A-490C-92D9-F14F677F9E42}" type="pres">
      <dgm:prSet presAssocID="{F6B97704-3742-4731-BB03-82AE667F49F2}" presName="parentLin" presStyleCnt="0"/>
      <dgm:spPr/>
    </dgm:pt>
    <dgm:pt modelId="{97F072FF-7FC1-4F60-BD2B-B5F70AF24F33}" type="pres">
      <dgm:prSet presAssocID="{F6B97704-3742-4731-BB03-82AE667F49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35DD1B-4AE7-4D4D-BDCE-722BE572155C}" type="pres">
      <dgm:prSet presAssocID="{F6B97704-3742-4731-BB03-82AE667F4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AB82-BEC9-4A2D-976A-E2EE6CC10CE6}" type="pres">
      <dgm:prSet presAssocID="{F6B97704-3742-4731-BB03-82AE667F49F2}" presName="negativeSpace" presStyleCnt="0"/>
      <dgm:spPr/>
    </dgm:pt>
    <dgm:pt modelId="{0DE2EF9C-07FB-4F81-A61B-1C86C47070C2}" type="pres">
      <dgm:prSet presAssocID="{F6B97704-3742-4731-BB03-82AE667F49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CF4A84-0298-4B80-B6D1-58BE24A81B62}" type="presOf" srcId="{C81BBAAD-12F5-4CCB-9D2A-29B26830AFA0}" destId="{9E55A57A-0062-48DF-A107-9F7968B98555}" srcOrd="1" destOrd="0" presId="urn:microsoft.com/office/officeart/2005/8/layout/list1"/>
    <dgm:cxn modelId="{6FDCD010-C943-4F27-B4F8-2583242FF7BE}" type="presOf" srcId="{EAC12AD0-EC3E-46D3-8B7F-7618B6EED5A6}" destId="{5C3E01DB-9A1E-4C97-A07E-B2331DF9C6DD}" srcOrd="0" destOrd="0" presId="urn:microsoft.com/office/officeart/2005/8/layout/list1"/>
    <dgm:cxn modelId="{59F5E0AE-26D2-4F00-A1A1-60E7FA9072AD}" type="presOf" srcId="{F6B97704-3742-4731-BB03-82AE667F49F2}" destId="{97F072FF-7FC1-4F60-BD2B-B5F70AF24F33}" srcOrd="0" destOrd="0" presId="urn:microsoft.com/office/officeart/2005/8/layout/list1"/>
    <dgm:cxn modelId="{1CAF70FD-954E-4B9D-9985-6631BDD66527}" type="presOf" srcId="{9349938B-6C4A-40B1-926C-447A9EE15703}" destId="{00EFB88D-6733-407A-AD53-E358D4A5EDD1}" srcOrd="0" destOrd="0" presId="urn:microsoft.com/office/officeart/2005/8/layout/list1"/>
    <dgm:cxn modelId="{FEFDD794-5E3A-4C55-B2F6-BA161363C542}" srcId="{EAC12AD0-EC3E-46D3-8B7F-7618B6EED5A6}" destId="{F6B97704-3742-4731-BB03-82AE667F49F2}" srcOrd="2" destOrd="0" parTransId="{06DB1FA8-4E47-465F-9784-50A58BCE127B}" sibTransId="{1F92AC1D-18CA-4E2E-81C5-F58D2A7527FC}"/>
    <dgm:cxn modelId="{3AD14087-B0A5-45FB-B3C4-EE7B22C05B21}" srcId="{EAC12AD0-EC3E-46D3-8B7F-7618B6EED5A6}" destId="{9349938B-6C4A-40B1-926C-447A9EE15703}" srcOrd="1" destOrd="0" parTransId="{01BEE9A4-E758-4D51-891F-D81A3FBDF52D}" sibTransId="{AE3661A9-BA98-41B9-828F-A1DA8C9B33DF}"/>
    <dgm:cxn modelId="{4C5146D7-29A5-40EA-A6B6-1AA956D843D5}" type="presOf" srcId="{9349938B-6C4A-40B1-926C-447A9EE15703}" destId="{74F8648A-F79A-4C02-A7F0-3EA744AD2F07}" srcOrd="1" destOrd="0" presId="urn:microsoft.com/office/officeart/2005/8/layout/list1"/>
    <dgm:cxn modelId="{BC4E5B4D-B7D2-48B2-A6BB-7A8518370F12}" type="presOf" srcId="{F6B97704-3742-4731-BB03-82AE667F49F2}" destId="{ED35DD1B-4AE7-4D4D-BDCE-722BE572155C}" srcOrd="1" destOrd="0" presId="urn:microsoft.com/office/officeart/2005/8/layout/list1"/>
    <dgm:cxn modelId="{B681EFEB-1633-4004-9CDB-4DED10C60A73}" type="presOf" srcId="{C81BBAAD-12F5-4CCB-9D2A-29B26830AFA0}" destId="{E5F3309C-AD1F-45E3-9EAF-21DAA8DBB406}" srcOrd="0" destOrd="0" presId="urn:microsoft.com/office/officeart/2005/8/layout/list1"/>
    <dgm:cxn modelId="{C9B1223C-E62F-4F01-A464-CF8115F9ADF7}" srcId="{EAC12AD0-EC3E-46D3-8B7F-7618B6EED5A6}" destId="{C81BBAAD-12F5-4CCB-9D2A-29B26830AFA0}" srcOrd="0" destOrd="0" parTransId="{EC8CB4A5-FEE0-4E9E-8F84-0B7CE4EEB77B}" sibTransId="{9FBC4472-6527-4943-9FF3-D8140E635795}"/>
    <dgm:cxn modelId="{6B53C6D9-5B2E-42FD-991E-B9131B112168}" type="presParOf" srcId="{5C3E01DB-9A1E-4C97-A07E-B2331DF9C6DD}" destId="{119BAD53-49DA-4419-9788-5DF0CF2EF75E}" srcOrd="0" destOrd="0" presId="urn:microsoft.com/office/officeart/2005/8/layout/list1"/>
    <dgm:cxn modelId="{AC1807F2-0A76-40A4-B562-39EBFCC75022}" type="presParOf" srcId="{119BAD53-49DA-4419-9788-5DF0CF2EF75E}" destId="{E5F3309C-AD1F-45E3-9EAF-21DAA8DBB406}" srcOrd="0" destOrd="0" presId="urn:microsoft.com/office/officeart/2005/8/layout/list1"/>
    <dgm:cxn modelId="{FB15092D-CC2A-4769-9494-F7E0007444A0}" type="presParOf" srcId="{119BAD53-49DA-4419-9788-5DF0CF2EF75E}" destId="{9E55A57A-0062-48DF-A107-9F7968B98555}" srcOrd="1" destOrd="0" presId="urn:microsoft.com/office/officeart/2005/8/layout/list1"/>
    <dgm:cxn modelId="{BF10DF0C-B3E7-4EFB-ADB8-76BD83E60C75}" type="presParOf" srcId="{5C3E01DB-9A1E-4C97-A07E-B2331DF9C6DD}" destId="{FB66F955-C26A-4AC2-9934-37462044247B}" srcOrd="1" destOrd="0" presId="urn:microsoft.com/office/officeart/2005/8/layout/list1"/>
    <dgm:cxn modelId="{57F75B4B-B99C-4588-B4E4-A6606D98DBD0}" type="presParOf" srcId="{5C3E01DB-9A1E-4C97-A07E-B2331DF9C6DD}" destId="{6E8ADA27-F4D2-4D21-87C8-09333932D167}" srcOrd="2" destOrd="0" presId="urn:microsoft.com/office/officeart/2005/8/layout/list1"/>
    <dgm:cxn modelId="{19F04AF1-54F5-4B24-A2CA-C66DEA8AFEBA}" type="presParOf" srcId="{5C3E01DB-9A1E-4C97-A07E-B2331DF9C6DD}" destId="{2785CC86-ECDF-492D-9493-CAE8C448992E}" srcOrd="3" destOrd="0" presId="urn:microsoft.com/office/officeart/2005/8/layout/list1"/>
    <dgm:cxn modelId="{F0F19B86-EC9E-435F-8FA0-C5ADFBA7C5DD}" type="presParOf" srcId="{5C3E01DB-9A1E-4C97-A07E-B2331DF9C6DD}" destId="{3D70D385-9627-4A43-813A-A772AA019E14}" srcOrd="4" destOrd="0" presId="urn:microsoft.com/office/officeart/2005/8/layout/list1"/>
    <dgm:cxn modelId="{8E954984-9F76-4E5E-A372-80E053AA6D7C}" type="presParOf" srcId="{3D70D385-9627-4A43-813A-A772AA019E14}" destId="{00EFB88D-6733-407A-AD53-E358D4A5EDD1}" srcOrd="0" destOrd="0" presId="urn:microsoft.com/office/officeart/2005/8/layout/list1"/>
    <dgm:cxn modelId="{F5C2F081-66C4-4654-BAA6-D6868C9690EE}" type="presParOf" srcId="{3D70D385-9627-4A43-813A-A772AA019E14}" destId="{74F8648A-F79A-4C02-A7F0-3EA744AD2F07}" srcOrd="1" destOrd="0" presId="urn:microsoft.com/office/officeart/2005/8/layout/list1"/>
    <dgm:cxn modelId="{9C11713A-0F4D-47D9-8579-0E9E01BD0B31}" type="presParOf" srcId="{5C3E01DB-9A1E-4C97-A07E-B2331DF9C6DD}" destId="{5A5A563B-322E-4F3C-8F26-C2A5E702AAB5}" srcOrd="5" destOrd="0" presId="urn:microsoft.com/office/officeart/2005/8/layout/list1"/>
    <dgm:cxn modelId="{29BD4840-3D22-4652-ACDC-E2B4C5404567}" type="presParOf" srcId="{5C3E01DB-9A1E-4C97-A07E-B2331DF9C6DD}" destId="{CFFD6026-9FD3-4891-B390-3FDA72D8A1FA}" srcOrd="6" destOrd="0" presId="urn:microsoft.com/office/officeart/2005/8/layout/list1"/>
    <dgm:cxn modelId="{F614439B-8D7A-45AB-A9D2-D873C95B91E0}" type="presParOf" srcId="{5C3E01DB-9A1E-4C97-A07E-B2331DF9C6DD}" destId="{67E1292C-7CC9-4781-A31F-CC668D5A20C0}" srcOrd="7" destOrd="0" presId="urn:microsoft.com/office/officeart/2005/8/layout/list1"/>
    <dgm:cxn modelId="{71D2C635-53E8-44B5-A0D1-E7DCFE386D85}" type="presParOf" srcId="{5C3E01DB-9A1E-4C97-A07E-B2331DF9C6DD}" destId="{A35B0867-861A-490C-92D9-F14F677F9E42}" srcOrd="8" destOrd="0" presId="urn:microsoft.com/office/officeart/2005/8/layout/list1"/>
    <dgm:cxn modelId="{EEEB4ED1-A82D-4B03-870D-D53E310F8A2A}" type="presParOf" srcId="{A35B0867-861A-490C-92D9-F14F677F9E42}" destId="{97F072FF-7FC1-4F60-BD2B-B5F70AF24F33}" srcOrd="0" destOrd="0" presId="urn:microsoft.com/office/officeart/2005/8/layout/list1"/>
    <dgm:cxn modelId="{98F9B832-B709-409F-BEB1-B87279D92A38}" type="presParOf" srcId="{A35B0867-861A-490C-92D9-F14F677F9E42}" destId="{ED35DD1B-4AE7-4D4D-BDCE-722BE572155C}" srcOrd="1" destOrd="0" presId="urn:microsoft.com/office/officeart/2005/8/layout/list1"/>
    <dgm:cxn modelId="{7E8846F7-6102-40E5-AB77-61CAF90CED50}" type="presParOf" srcId="{5C3E01DB-9A1E-4C97-A07E-B2331DF9C6DD}" destId="{3FE8AB82-BEC9-4A2D-976A-E2EE6CC10CE6}" srcOrd="9" destOrd="0" presId="urn:microsoft.com/office/officeart/2005/8/layout/list1"/>
    <dgm:cxn modelId="{D55B5DC0-F486-4387-A9E8-9DD151477980}" type="presParOf" srcId="{5C3E01DB-9A1E-4C97-A07E-B2331DF9C6DD}" destId="{0DE2EF9C-07FB-4F81-A61B-1C86C47070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12AD0-EC3E-46D3-8B7F-7618B6EED5A6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BAAD-12F5-4CCB-9D2A-29B26830AFA0}">
      <dgm:prSet phldrT="[Текст]" custT="1"/>
      <dgm:spPr/>
      <dgm:t>
        <a:bodyPr/>
        <a:lstStyle/>
        <a:p>
          <a:r>
            <a:rPr lang="ru-RU" sz="1400" b="1" dirty="0" smtClean="0"/>
            <a:t>Количество опрошенных граждан (выборка)</a:t>
          </a:r>
          <a:endParaRPr lang="ru-RU" sz="1400" b="1" dirty="0"/>
        </a:p>
      </dgm:t>
    </dgm:pt>
    <dgm:pt modelId="{EC8CB4A5-FEE0-4E9E-8F84-0B7CE4EEB77B}" type="parTrans" cxnId="{C9B1223C-E62F-4F01-A464-CF8115F9ADF7}">
      <dgm:prSet/>
      <dgm:spPr/>
      <dgm:t>
        <a:bodyPr/>
        <a:lstStyle/>
        <a:p>
          <a:endParaRPr lang="ru-RU"/>
        </a:p>
      </dgm:t>
    </dgm:pt>
    <dgm:pt modelId="{9FBC4472-6527-4943-9FF3-D8140E635795}" type="sibTrans" cxnId="{C9B1223C-E62F-4F01-A464-CF8115F9ADF7}">
      <dgm:prSet/>
      <dgm:spPr/>
      <dgm:t>
        <a:bodyPr/>
        <a:lstStyle/>
        <a:p>
          <a:endParaRPr lang="ru-RU"/>
        </a:p>
      </dgm:t>
    </dgm:pt>
    <dgm:pt modelId="{9349938B-6C4A-40B1-926C-447A9EE15703}">
      <dgm:prSet phldrT="[Текст]" custT="1"/>
      <dgm:spPr/>
      <dgm:t>
        <a:bodyPr/>
        <a:lstStyle/>
        <a:p>
          <a:r>
            <a:rPr lang="ru-RU" sz="1200" b="1" dirty="0" smtClean="0"/>
            <a:t>Способ проведения сбора информации (анкетирование, интервьюирование и т.д.)</a:t>
          </a:r>
          <a:endParaRPr lang="ru-RU" sz="1200" b="1" dirty="0"/>
        </a:p>
      </dgm:t>
    </dgm:pt>
    <dgm:pt modelId="{01BEE9A4-E758-4D51-891F-D81A3FBDF52D}" type="parTrans" cxnId="{3AD14087-B0A5-45FB-B3C4-EE7B22C05B21}">
      <dgm:prSet/>
      <dgm:spPr/>
      <dgm:t>
        <a:bodyPr/>
        <a:lstStyle/>
        <a:p>
          <a:endParaRPr lang="ru-RU"/>
        </a:p>
      </dgm:t>
    </dgm:pt>
    <dgm:pt modelId="{AE3661A9-BA98-41B9-828F-A1DA8C9B33DF}" type="sibTrans" cxnId="{3AD14087-B0A5-45FB-B3C4-EE7B22C05B21}">
      <dgm:prSet/>
      <dgm:spPr/>
      <dgm:t>
        <a:bodyPr/>
        <a:lstStyle/>
        <a:p>
          <a:endParaRPr lang="ru-RU"/>
        </a:p>
      </dgm:t>
    </dgm:pt>
    <dgm:pt modelId="{F6B97704-3742-4731-BB03-82AE667F49F2}">
      <dgm:prSet phldrT="[Текст]" custT="1"/>
      <dgm:spPr/>
      <dgm:t>
        <a:bodyPr/>
        <a:lstStyle/>
        <a:p>
          <a:r>
            <a:rPr lang="ru-RU" sz="1400" b="1" dirty="0" smtClean="0"/>
            <a:t>Точная формулировка вопроса при опросе граждан</a:t>
          </a:r>
          <a:endParaRPr lang="ru-RU" sz="1400" b="1" dirty="0"/>
        </a:p>
      </dgm:t>
    </dgm:pt>
    <dgm:pt modelId="{06DB1FA8-4E47-465F-9784-50A58BCE127B}" type="parTrans" cxnId="{FEFDD794-5E3A-4C55-B2F6-BA161363C542}">
      <dgm:prSet/>
      <dgm:spPr/>
      <dgm:t>
        <a:bodyPr/>
        <a:lstStyle/>
        <a:p>
          <a:endParaRPr lang="ru-RU"/>
        </a:p>
      </dgm:t>
    </dgm:pt>
    <dgm:pt modelId="{1F92AC1D-18CA-4E2E-81C5-F58D2A7527FC}" type="sibTrans" cxnId="{FEFDD794-5E3A-4C55-B2F6-BA161363C542}">
      <dgm:prSet/>
      <dgm:spPr/>
      <dgm:t>
        <a:bodyPr/>
        <a:lstStyle/>
        <a:p>
          <a:endParaRPr lang="ru-RU"/>
        </a:p>
      </dgm:t>
    </dgm:pt>
    <dgm:pt modelId="{5C3E01DB-9A1E-4C97-A07E-B2331DF9C6DD}" type="pres">
      <dgm:prSet presAssocID="{EAC12AD0-EC3E-46D3-8B7F-7618B6EED5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BAD53-49DA-4419-9788-5DF0CF2EF75E}" type="pres">
      <dgm:prSet presAssocID="{C81BBAAD-12F5-4CCB-9D2A-29B26830AFA0}" presName="parentLin" presStyleCnt="0"/>
      <dgm:spPr/>
    </dgm:pt>
    <dgm:pt modelId="{E5F3309C-AD1F-45E3-9EAF-21DAA8DBB406}" type="pres">
      <dgm:prSet presAssocID="{C81BBAAD-12F5-4CCB-9D2A-29B26830AF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55A57A-0062-48DF-A107-9F7968B98555}" type="pres">
      <dgm:prSet presAssocID="{C81BBAAD-12F5-4CCB-9D2A-29B26830A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F955-C26A-4AC2-9934-37462044247B}" type="pres">
      <dgm:prSet presAssocID="{C81BBAAD-12F5-4CCB-9D2A-29B26830AFA0}" presName="negativeSpace" presStyleCnt="0"/>
      <dgm:spPr/>
    </dgm:pt>
    <dgm:pt modelId="{6E8ADA27-F4D2-4D21-87C8-09333932D167}" type="pres">
      <dgm:prSet presAssocID="{C81BBAAD-12F5-4CCB-9D2A-29B26830AFA0}" presName="childText" presStyleLbl="conFgAcc1" presStyleIdx="0" presStyleCnt="3">
        <dgm:presLayoutVars>
          <dgm:bulletEnabled val="1"/>
        </dgm:presLayoutVars>
      </dgm:prSet>
      <dgm:spPr/>
    </dgm:pt>
    <dgm:pt modelId="{2785CC86-ECDF-492D-9493-CAE8C448992E}" type="pres">
      <dgm:prSet presAssocID="{9FBC4472-6527-4943-9FF3-D8140E635795}" presName="spaceBetweenRectangles" presStyleCnt="0"/>
      <dgm:spPr/>
    </dgm:pt>
    <dgm:pt modelId="{3D70D385-9627-4A43-813A-A772AA019E14}" type="pres">
      <dgm:prSet presAssocID="{9349938B-6C4A-40B1-926C-447A9EE15703}" presName="parentLin" presStyleCnt="0"/>
      <dgm:spPr/>
    </dgm:pt>
    <dgm:pt modelId="{00EFB88D-6733-407A-AD53-E358D4A5EDD1}" type="pres">
      <dgm:prSet presAssocID="{9349938B-6C4A-40B1-926C-447A9EE157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8648A-F79A-4C02-A7F0-3EA744AD2F07}" type="pres">
      <dgm:prSet presAssocID="{9349938B-6C4A-40B1-926C-447A9EE157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563B-322E-4F3C-8F26-C2A5E702AAB5}" type="pres">
      <dgm:prSet presAssocID="{9349938B-6C4A-40B1-926C-447A9EE15703}" presName="negativeSpace" presStyleCnt="0"/>
      <dgm:spPr/>
    </dgm:pt>
    <dgm:pt modelId="{CFFD6026-9FD3-4891-B390-3FDA72D8A1FA}" type="pres">
      <dgm:prSet presAssocID="{9349938B-6C4A-40B1-926C-447A9EE15703}" presName="childText" presStyleLbl="conFgAcc1" presStyleIdx="1" presStyleCnt="3">
        <dgm:presLayoutVars>
          <dgm:bulletEnabled val="1"/>
        </dgm:presLayoutVars>
      </dgm:prSet>
      <dgm:spPr/>
    </dgm:pt>
    <dgm:pt modelId="{67E1292C-7CC9-4781-A31F-CC668D5A20C0}" type="pres">
      <dgm:prSet presAssocID="{AE3661A9-BA98-41B9-828F-A1DA8C9B33DF}" presName="spaceBetweenRectangles" presStyleCnt="0"/>
      <dgm:spPr/>
    </dgm:pt>
    <dgm:pt modelId="{A35B0867-861A-490C-92D9-F14F677F9E42}" type="pres">
      <dgm:prSet presAssocID="{F6B97704-3742-4731-BB03-82AE667F49F2}" presName="parentLin" presStyleCnt="0"/>
      <dgm:spPr/>
    </dgm:pt>
    <dgm:pt modelId="{97F072FF-7FC1-4F60-BD2B-B5F70AF24F33}" type="pres">
      <dgm:prSet presAssocID="{F6B97704-3742-4731-BB03-82AE667F49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35DD1B-4AE7-4D4D-BDCE-722BE572155C}" type="pres">
      <dgm:prSet presAssocID="{F6B97704-3742-4731-BB03-82AE667F4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AB82-BEC9-4A2D-976A-E2EE6CC10CE6}" type="pres">
      <dgm:prSet presAssocID="{F6B97704-3742-4731-BB03-82AE667F49F2}" presName="negativeSpace" presStyleCnt="0"/>
      <dgm:spPr/>
    </dgm:pt>
    <dgm:pt modelId="{0DE2EF9C-07FB-4F81-A61B-1C86C47070C2}" type="pres">
      <dgm:prSet presAssocID="{F6B97704-3742-4731-BB03-82AE667F49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8DE343-1CC3-4A0D-937C-D4E6ED40FD70}" type="presOf" srcId="{C81BBAAD-12F5-4CCB-9D2A-29B26830AFA0}" destId="{E5F3309C-AD1F-45E3-9EAF-21DAA8DBB406}" srcOrd="0" destOrd="0" presId="urn:microsoft.com/office/officeart/2005/8/layout/list1"/>
    <dgm:cxn modelId="{3AD14087-B0A5-45FB-B3C4-EE7B22C05B21}" srcId="{EAC12AD0-EC3E-46D3-8B7F-7618B6EED5A6}" destId="{9349938B-6C4A-40B1-926C-447A9EE15703}" srcOrd="1" destOrd="0" parTransId="{01BEE9A4-E758-4D51-891F-D81A3FBDF52D}" sibTransId="{AE3661A9-BA98-41B9-828F-A1DA8C9B33DF}"/>
    <dgm:cxn modelId="{B9CF8132-6B01-40A8-A138-708471B588C9}" type="presOf" srcId="{EAC12AD0-EC3E-46D3-8B7F-7618B6EED5A6}" destId="{5C3E01DB-9A1E-4C97-A07E-B2331DF9C6DD}" srcOrd="0" destOrd="0" presId="urn:microsoft.com/office/officeart/2005/8/layout/list1"/>
    <dgm:cxn modelId="{C9B1223C-E62F-4F01-A464-CF8115F9ADF7}" srcId="{EAC12AD0-EC3E-46D3-8B7F-7618B6EED5A6}" destId="{C81BBAAD-12F5-4CCB-9D2A-29B26830AFA0}" srcOrd="0" destOrd="0" parTransId="{EC8CB4A5-FEE0-4E9E-8F84-0B7CE4EEB77B}" sibTransId="{9FBC4472-6527-4943-9FF3-D8140E635795}"/>
    <dgm:cxn modelId="{FEC23D92-AFBD-4DD8-A1BA-47D31F8975E8}" type="presOf" srcId="{F6B97704-3742-4731-BB03-82AE667F49F2}" destId="{97F072FF-7FC1-4F60-BD2B-B5F70AF24F33}" srcOrd="0" destOrd="0" presId="urn:microsoft.com/office/officeart/2005/8/layout/list1"/>
    <dgm:cxn modelId="{C8D042F6-02AE-46CA-B416-49D1AF75783B}" type="presOf" srcId="{C81BBAAD-12F5-4CCB-9D2A-29B26830AFA0}" destId="{9E55A57A-0062-48DF-A107-9F7968B98555}" srcOrd="1" destOrd="0" presId="urn:microsoft.com/office/officeart/2005/8/layout/list1"/>
    <dgm:cxn modelId="{FEFDD794-5E3A-4C55-B2F6-BA161363C542}" srcId="{EAC12AD0-EC3E-46D3-8B7F-7618B6EED5A6}" destId="{F6B97704-3742-4731-BB03-82AE667F49F2}" srcOrd="2" destOrd="0" parTransId="{06DB1FA8-4E47-465F-9784-50A58BCE127B}" sibTransId="{1F92AC1D-18CA-4E2E-81C5-F58D2A7527FC}"/>
    <dgm:cxn modelId="{1C055A1A-3CD2-4DBD-983A-9E4DD4DF66BC}" type="presOf" srcId="{9349938B-6C4A-40B1-926C-447A9EE15703}" destId="{00EFB88D-6733-407A-AD53-E358D4A5EDD1}" srcOrd="0" destOrd="0" presId="urn:microsoft.com/office/officeart/2005/8/layout/list1"/>
    <dgm:cxn modelId="{32708334-6EB8-438E-B55C-1EBA64902EF0}" type="presOf" srcId="{9349938B-6C4A-40B1-926C-447A9EE15703}" destId="{74F8648A-F79A-4C02-A7F0-3EA744AD2F07}" srcOrd="1" destOrd="0" presId="urn:microsoft.com/office/officeart/2005/8/layout/list1"/>
    <dgm:cxn modelId="{DE3D6676-3A22-4932-A0F7-294149B969D7}" type="presOf" srcId="{F6B97704-3742-4731-BB03-82AE667F49F2}" destId="{ED35DD1B-4AE7-4D4D-BDCE-722BE572155C}" srcOrd="1" destOrd="0" presId="urn:microsoft.com/office/officeart/2005/8/layout/list1"/>
    <dgm:cxn modelId="{682FEA6D-43F8-4DD2-A065-38EEE88E12E5}" type="presParOf" srcId="{5C3E01DB-9A1E-4C97-A07E-B2331DF9C6DD}" destId="{119BAD53-49DA-4419-9788-5DF0CF2EF75E}" srcOrd="0" destOrd="0" presId="urn:microsoft.com/office/officeart/2005/8/layout/list1"/>
    <dgm:cxn modelId="{CFD526A7-5B3C-4C8A-AEB8-FBBCE433C345}" type="presParOf" srcId="{119BAD53-49DA-4419-9788-5DF0CF2EF75E}" destId="{E5F3309C-AD1F-45E3-9EAF-21DAA8DBB406}" srcOrd="0" destOrd="0" presId="urn:microsoft.com/office/officeart/2005/8/layout/list1"/>
    <dgm:cxn modelId="{1FFA4453-A631-489F-B130-45FBF0B58EA0}" type="presParOf" srcId="{119BAD53-49DA-4419-9788-5DF0CF2EF75E}" destId="{9E55A57A-0062-48DF-A107-9F7968B98555}" srcOrd="1" destOrd="0" presId="urn:microsoft.com/office/officeart/2005/8/layout/list1"/>
    <dgm:cxn modelId="{16FF4B2A-F99D-4A76-ACF3-531A7D6DF3E8}" type="presParOf" srcId="{5C3E01DB-9A1E-4C97-A07E-B2331DF9C6DD}" destId="{FB66F955-C26A-4AC2-9934-37462044247B}" srcOrd="1" destOrd="0" presId="urn:microsoft.com/office/officeart/2005/8/layout/list1"/>
    <dgm:cxn modelId="{5CBFFE24-07E6-4881-9A56-23641879F521}" type="presParOf" srcId="{5C3E01DB-9A1E-4C97-A07E-B2331DF9C6DD}" destId="{6E8ADA27-F4D2-4D21-87C8-09333932D167}" srcOrd="2" destOrd="0" presId="urn:microsoft.com/office/officeart/2005/8/layout/list1"/>
    <dgm:cxn modelId="{6AFBF44C-DD61-4AAE-9CEF-907B8256DF21}" type="presParOf" srcId="{5C3E01DB-9A1E-4C97-A07E-B2331DF9C6DD}" destId="{2785CC86-ECDF-492D-9493-CAE8C448992E}" srcOrd="3" destOrd="0" presId="urn:microsoft.com/office/officeart/2005/8/layout/list1"/>
    <dgm:cxn modelId="{E3431B3F-7E5A-4BFD-8151-435CEBA505A0}" type="presParOf" srcId="{5C3E01DB-9A1E-4C97-A07E-B2331DF9C6DD}" destId="{3D70D385-9627-4A43-813A-A772AA019E14}" srcOrd="4" destOrd="0" presId="urn:microsoft.com/office/officeart/2005/8/layout/list1"/>
    <dgm:cxn modelId="{A629A173-CAA2-4797-B512-6D947E8948C8}" type="presParOf" srcId="{3D70D385-9627-4A43-813A-A772AA019E14}" destId="{00EFB88D-6733-407A-AD53-E358D4A5EDD1}" srcOrd="0" destOrd="0" presId="urn:microsoft.com/office/officeart/2005/8/layout/list1"/>
    <dgm:cxn modelId="{F6336ACD-E605-4AFB-B229-DE74336123F0}" type="presParOf" srcId="{3D70D385-9627-4A43-813A-A772AA019E14}" destId="{74F8648A-F79A-4C02-A7F0-3EA744AD2F07}" srcOrd="1" destOrd="0" presId="urn:microsoft.com/office/officeart/2005/8/layout/list1"/>
    <dgm:cxn modelId="{038786FD-1489-458F-9EAB-C8C21A0BD2C8}" type="presParOf" srcId="{5C3E01DB-9A1E-4C97-A07E-B2331DF9C6DD}" destId="{5A5A563B-322E-4F3C-8F26-C2A5E702AAB5}" srcOrd="5" destOrd="0" presId="urn:microsoft.com/office/officeart/2005/8/layout/list1"/>
    <dgm:cxn modelId="{FA152B05-25D6-4F1E-A8EA-809DB0703C53}" type="presParOf" srcId="{5C3E01DB-9A1E-4C97-A07E-B2331DF9C6DD}" destId="{CFFD6026-9FD3-4891-B390-3FDA72D8A1FA}" srcOrd="6" destOrd="0" presId="urn:microsoft.com/office/officeart/2005/8/layout/list1"/>
    <dgm:cxn modelId="{70431FAC-C842-4922-9B3B-285E2BCEAE63}" type="presParOf" srcId="{5C3E01DB-9A1E-4C97-A07E-B2331DF9C6DD}" destId="{67E1292C-7CC9-4781-A31F-CC668D5A20C0}" srcOrd="7" destOrd="0" presId="urn:microsoft.com/office/officeart/2005/8/layout/list1"/>
    <dgm:cxn modelId="{F65D61E1-8712-4E59-8408-7B5455A4FE96}" type="presParOf" srcId="{5C3E01DB-9A1E-4C97-A07E-B2331DF9C6DD}" destId="{A35B0867-861A-490C-92D9-F14F677F9E42}" srcOrd="8" destOrd="0" presId="urn:microsoft.com/office/officeart/2005/8/layout/list1"/>
    <dgm:cxn modelId="{423D0AF7-4BD5-4698-BAD8-E8EACE32F58F}" type="presParOf" srcId="{A35B0867-861A-490C-92D9-F14F677F9E42}" destId="{97F072FF-7FC1-4F60-BD2B-B5F70AF24F33}" srcOrd="0" destOrd="0" presId="urn:microsoft.com/office/officeart/2005/8/layout/list1"/>
    <dgm:cxn modelId="{7DD46D36-1876-41EC-BACB-5AEBCDCD7724}" type="presParOf" srcId="{A35B0867-861A-490C-92D9-F14F677F9E42}" destId="{ED35DD1B-4AE7-4D4D-BDCE-722BE572155C}" srcOrd="1" destOrd="0" presId="urn:microsoft.com/office/officeart/2005/8/layout/list1"/>
    <dgm:cxn modelId="{E71EF976-834C-4AEC-8689-AA1080B7FD89}" type="presParOf" srcId="{5C3E01DB-9A1E-4C97-A07E-B2331DF9C6DD}" destId="{3FE8AB82-BEC9-4A2D-976A-E2EE6CC10CE6}" srcOrd="9" destOrd="0" presId="urn:microsoft.com/office/officeart/2005/8/layout/list1"/>
    <dgm:cxn modelId="{06366D62-E7CB-420C-907F-0EE1667CAB10}" type="presParOf" srcId="{5C3E01DB-9A1E-4C97-A07E-B2331DF9C6DD}" destId="{0DE2EF9C-07FB-4F81-A61B-1C86C47070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C12AD0-EC3E-46D3-8B7F-7618B6EED5A6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BAAD-12F5-4CCB-9D2A-29B26830AFA0}">
      <dgm:prSet phldrT="[Текст]" custT="1"/>
      <dgm:spPr/>
      <dgm:t>
        <a:bodyPr/>
        <a:lstStyle/>
        <a:p>
          <a:r>
            <a:rPr lang="ru-RU" sz="1400" b="1" dirty="0" smtClean="0"/>
            <a:t>Статистическая оценка возможной погрешности</a:t>
          </a:r>
          <a:endParaRPr lang="ru-RU" sz="1400" b="1" dirty="0"/>
        </a:p>
      </dgm:t>
    </dgm:pt>
    <dgm:pt modelId="{EC8CB4A5-FEE0-4E9E-8F84-0B7CE4EEB77B}" type="parTrans" cxnId="{C9B1223C-E62F-4F01-A464-CF8115F9ADF7}">
      <dgm:prSet/>
      <dgm:spPr/>
      <dgm:t>
        <a:bodyPr/>
        <a:lstStyle/>
        <a:p>
          <a:endParaRPr lang="ru-RU"/>
        </a:p>
      </dgm:t>
    </dgm:pt>
    <dgm:pt modelId="{9FBC4472-6527-4943-9FF3-D8140E635795}" type="sibTrans" cxnId="{C9B1223C-E62F-4F01-A464-CF8115F9ADF7}">
      <dgm:prSet/>
      <dgm:spPr/>
      <dgm:t>
        <a:bodyPr/>
        <a:lstStyle/>
        <a:p>
          <a:endParaRPr lang="ru-RU"/>
        </a:p>
      </dgm:t>
    </dgm:pt>
    <dgm:pt modelId="{9349938B-6C4A-40B1-926C-447A9EE15703}">
      <dgm:prSet phldrT="[Текст]" custT="1"/>
      <dgm:spPr/>
      <dgm:t>
        <a:bodyPr/>
        <a:lstStyle/>
        <a:p>
          <a:r>
            <a:rPr lang="ru-RU" sz="1400" b="1" dirty="0" smtClean="0"/>
            <a:t>Лицо, заказавшее проведение опроса</a:t>
          </a:r>
          <a:endParaRPr lang="ru-RU" sz="1400" b="1" dirty="0"/>
        </a:p>
      </dgm:t>
    </dgm:pt>
    <dgm:pt modelId="{01BEE9A4-E758-4D51-891F-D81A3FBDF52D}" type="parTrans" cxnId="{3AD14087-B0A5-45FB-B3C4-EE7B22C05B21}">
      <dgm:prSet/>
      <dgm:spPr/>
      <dgm:t>
        <a:bodyPr/>
        <a:lstStyle/>
        <a:p>
          <a:endParaRPr lang="ru-RU"/>
        </a:p>
      </dgm:t>
    </dgm:pt>
    <dgm:pt modelId="{AE3661A9-BA98-41B9-828F-A1DA8C9B33DF}" type="sibTrans" cxnId="{3AD14087-B0A5-45FB-B3C4-EE7B22C05B21}">
      <dgm:prSet/>
      <dgm:spPr/>
      <dgm:t>
        <a:bodyPr/>
        <a:lstStyle/>
        <a:p>
          <a:endParaRPr lang="ru-RU"/>
        </a:p>
      </dgm:t>
    </dgm:pt>
    <dgm:pt modelId="{F6B97704-3742-4731-BB03-82AE667F49F2}">
      <dgm:prSet phldrT="[Текст]" custT="1"/>
      <dgm:spPr/>
      <dgm:t>
        <a:bodyPr/>
        <a:lstStyle/>
        <a:p>
          <a:r>
            <a:rPr lang="ru-RU" sz="1400" b="1" dirty="0" smtClean="0"/>
            <a:t>Лицо, оплатившее публикацию опроса</a:t>
          </a:r>
          <a:endParaRPr lang="ru-RU" sz="1400" b="1" dirty="0"/>
        </a:p>
      </dgm:t>
    </dgm:pt>
    <dgm:pt modelId="{06DB1FA8-4E47-465F-9784-50A58BCE127B}" type="parTrans" cxnId="{FEFDD794-5E3A-4C55-B2F6-BA161363C542}">
      <dgm:prSet/>
      <dgm:spPr/>
      <dgm:t>
        <a:bodyPr/>
        <a:lstStyle/>
        <a:p>
          <a:endParaRPr lang="ru-RU"/>
        </a:p>
      </dgm:t>
    </dgm:pt>
    <dgm:pt modelId="{1F92AC1D-18CA-4E2E-81C5-F58D2A7527FC}" type="sibTrans" cxnId="{FEFDD794-5E3A-4C55-B2F6-BA161363C542}">
      <dgm:prSet/>
      <dgm:spPr/>
      <dgm:t>
        <a:bodyPr/>
        <a:lstStyle/>
        <a:p>
          <a:endParaRPr lang="ru-RU"/>
        </a:p>
      </dgm:t>
    </dgm:pt>
    <dgm:pt modelId="{5C3E01DB-9A1E-4C97-A07E-B2331DF9C6DD}" type="pres">
      <dgm:prSet presAssocID="{EAC12AD0-EC3E-46D3-8B7F-7618B6EED5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BAD53-49DA-4419-9788-5DF0CF2EF75E}" type="pres">
      <dgm:prSet presAssocID="{C81BBAAD-12F5-4CCB-9D2A-29B26830AFA0}" presName="parentLin" presStyleCnt="0"/>
      <dgm:spPr/>
    </dgm:pt>
    <dgm:pt modelId="{E5F3309C-AD1F-45E3-9EAF-21DAA8DBB406}" type="pres">
      <dgm:prSet presAssocID="{C81BBAAD-12F5-4CCB-9D2A-29B26830AF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55A57A-0062-48DF-A107-9F7968B98555}" type="pres">
      <dgm:prSet presAssocID="{C81BBAAD-12F5-4CCB-9D2A-29B26830A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F955-C26A-4AC2-9934-37462044247B}" type="pres">
      <dgm:prSet presAssocID="{C81BBAAD-12F5-4CCB-9D2A-29B26830AFA0}" presName="negativeSpace" presStyleCnt="0"/>
      <dgm:spPr/>
    </dgm:pt>
    <dgm:pt modelId="{6E8ADA27-F4D2-4D21-87C8-09333932D167}" type="pres">
      <dgm:prSet presAssocID="{C81BBAAD-12F5-4CCB-9D2A-29B26830AFA0}" presName="childText" presStyleLbl="conFgAcc1" presStyleIdx="0" presStyleCnt="3">
        <dgm:presLayoutVars>
          <dgm:bulletEnabled val="1"/>
        </dgm:presLayoutVars>
      </dgm:prSet>
      <dgm:spPr/>
    </dgm:pt>
    <dgm:pt modelId="{2785CC86-ECDF-492D-9493-CAE8C448992E}" type="pres">
      <dgm:prSet presAssocID="{9FBC4472-6527-4943-9FF3-D8140E635795}" presName="spaceBetweenRectangles" presStyleCnt="0"/>
      <dgm:spPr/>
    </dgm:pt>
    <dgm:pt modelId="{3D70D385-9627-4A43-813A-A772AA019E14}" type="pres">
      <dgm:prSet presAssocID="{9349938B-6C4A-40B1-926C-447A9EE15703}" presName="parentLin" presStyleCnt="0"/>
      <dgm:spPr/>
    </dgm:pt>
    <dgm:pt modelId="{00EFB88D-6733-407A-AD53-E358D4A5EDD1}" type="pres">
      <dgm:prSet presAssocID="{9349938B-6C4A-40B1-926C-447A9EE157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8648A-F79A-4C02-A7F0-3EA744AD2F07}" type="pres">
      <dgm:prSet presAssocID="{9349938B-6C4A-40B1-926C-447A9EE157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563B-322E-4F3C-8F26-C2A5E702AAB5}" type="pres">
      <dgm:prSet presAssocID="{9349938B-6C4A-40B1-926C-447A9EE15703}" presName="negativeSpace" presStyleCnt="0"/>
      <dgm:spPr/>
    </dgm:pt>
    <dgm:pt modelId="{CFFD6026-9FD3-4891-B390-3FDA72D8A1FA}" type="pres">
      <dgm:prSet presAssocID="{9349938B-6C4A-40B1-926C-447A9EE15703}" presName="childText" presStyleLbl="conFgAcc1" presStyleIdx="1" presStyleCnt="3">
        <dgm:presLayoutVars>
          <dgm:bulletEnabled val="1"/>
        </dgm:presLayoutVars>
      </dgm:prSet>
      <dgm:spPr/>
    </dgm:pt>
    <dgm:pt modelId="{67E1292C-7CC9-4781-A31F-CC668D5A20C0}" type="pres">
      <dgm:prSet presAssocID="{AE3661A9-BA98-41B9-828F-A1DA8C9B33DF}" presName="spaceBetweenRectangles" presStyleCnt="0"/>
      <dgm:spPr/>
    </dgm:pt>
    <dgm:pt modelId="{A35B0867-861A-490C-92D9-F14F677F9E42}" type="pres">
      <dgm:prSet presAssocID="{F6B97704-3742-4731-BB03-82AE667F49F2}" presName="parentLin" presStyleCnt="0"/>
      <dgm:spPr/>
    </dgm:pt>
    <dgm:pt modelId="{97F072FF-7FC1-4F60-BD2B-B5F70AF24F33}" type="pres">
      <dgm:prSet presAssocID="{F6B97704-3742-4731-BB03-82AE667F49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35DD1B-4AE7-4D4D-BDCE-722BE572155C}" type="pres">
      <dgm:prSet presAssocID="{F6B97704-3742-4731-BB03-82AE667F4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AB82-BEC9-4A2D-976A-E2EE6CC10CE6}" type="pres">
      <dgm:prSet presAssocID="{F6B97704-3742-4731-BB03-82AE667F49F2}" presName="negativeSpace" presStyleCnt="0"/>
      <dgm:spPr/>
    </dgm:pt>
    <dgm:pt modelId="{0DE2EF9C-07FB-4F81-A61B-1C86C47070C2}" type="pres">
      <dgm:prSet presAssocID="{F6B97704-3742-4731-BB03-82AE667F49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92D328-A76D-4646-800D-71DE4F2C6B6F}" type="presOf" srcId="{C81BBAAD-12F5-4CCB-9D2A-29B26830AFA0}" destId="{9E55A57A-0062-48DF-A107-9F7968B98555}" srcOrd="1" destOrd="0" presId="urn:microsoft.com/office/officeart/2005/8/layout/list1"/>
    <dgm:cxn modelId="{E7D006D5-B581-48F3-9E9A-E065A9A7745D}" type="presOf" srcId="{9349938B-6C4A-40B1-926C-447A9EE15703}" destId="{00EFB88D-6733-407A-AD53-E358D4A5EDD1}" srcOrd="0" destOrd="0" presId="urn:microsoft.com/office/officeart/2005/8/layout/list1"/>
    <dgm:cxn modelId="{FEFDD794-5E3A-4C55-B2F6-BA161363C542}" srcId="{EAC12AD0-EC3E-46D3-8B7F-7618B6EED5A6}" destId="{F6B97704-3742-4731-BB03-82AE667F49F2}" srcOrd="2" destOrd="0" parTransId="{06DB1FA8-4E47-465F-9784-50A58BCE127B}" sibTransId="{1F92AC1D-18CA-4E2E-81C5-F58D2A7527FC}"/>
    <dgm:cxn modelId="{3AD14087-B0A5-45FB-B3C4-EE7B22C05B21}" srcId="{EAC12AD0-EC3E-46D3-8B7F-7618B6EED5A6}" destId="{9349938B-6C4A-40B1-926C-447A9EE15703}" srcOrd="1" destOrd="0" parTransId="{01BEE9A4-E758-4D51-891F-D81A3FBDF52D}" sibTransId="{AE3661A9-BA98-41B9-828F-A1DA8C9B33DF}"/>
    <dgm:cxn modelId="{63AB59F1-5501-4348-B7B3-2C61C162B0E6}" type="presOf" srcId="{F6B97704-3742-4731-BB03-82AE667F49F2}" destId="{ED35DD1B-4AE7-4D4D-BDCE-722BE572155C}" srcOrd="1" destOrd="0" presId="urn:microsoft.com/office/officeart/2005/8/layout/list1"/>
    <dgm:cxn modelId="{E2F949D4-8959-49F6-9FF6-501B259FB05E}" type="presOf" srcId="{C81BBAAD-12F5-4CCB-9D2A-29B26830AFA0}" destId="{E5F3309C-AD1F-45E3-9EAF-21DAA8DBB406}" srcOrd="0" destOrd="0" presId="urn:microsoft.com/office/officeart/2005/8/layout/list1"/>
    <dgm:cxn modelId="{2CABADA9-D2C9-4F60-8F13-1A9D944398C4}" type="presOf" srcId="{EAC12AD0-EC3E-46D3-8B7F-7618B6EED5A6}" destId="{5C3E01DB-9A1E-4C97-A07E-B2331DF9C6DD}" srcOrd="0" destOrd="0" presId="urn:microsoft.com/office/officeart/2005/8/layout/list1"/>
    <dgm:cxn modelId="{15755C9E-0230-46D9-B713-5290D4BD85AF}" type="presOf" srcId="{F6B97704-3742-4731-BB03-82AE667F49F2}" destId="{97F072FF-7FC1-4F60-BD2B-B5F70AF24F33}" srcOrd="0" destOrd="0" presId="urn:microsoft.com/office/officeart/2005/8/layout/list1"/>
    <dgm:cxn modelId="{C9B1223C-E62F-4F01-A464-CF8115F9ADF7}" srcId="{EAC12AD0-EC3E-46D3-8B7F-7618B6EED5A6}" destId="{C81BBAAD-12F5-4CCB-9D2A-29B26830AFA0}" srcOrd="0" destOrd="0" parTransId="{EC8CB4A5-FEE0-4E9E-8F84-0B7CE4EEB77B}" sibTransId="{9FBC4472-6527-4943-9FF3-D8140E635795}"/>
    <dgm:cxn modelId="{D81BFE9E-CB5B-4126-AC41-2A11E8422E81}" type="presOf" srcId="{9349938B-6C4A-40B1-926C-447A9EE15703}" destId="{74F8648A-F79A-4C02-A7F0-3EA744AD2F07}" srcOrd="1" destOrd="0" presId="urn:microsoft.com/office/officeart/2005/8/layout/list1"/>
    <dgm:cxn modelId="{7F590538-83CA-4303-B362-90CB1AFD88AE}" type="presParOf" srcId="{5C3E01DB-9A1E-4C97-A07E-B2331DF9C6DD}" destId="{119BAD53-49DA-4419-9788-5DF0CF2EF75E}" srcOrd="0" destOrd="0" presId="urn:microsoft.com/office/officeart/2005/8/layout/list1"/>
    <dgm:cxn modelId="{BBCD23AD-6D66-413A-8140-F3F2B05924A3}" type="presParOf" srcId="{119BAD53-49DA-4419-9788-5DF0CF2EF75E}" destId="{E5F3309C-AD1F-45E3-9EAF-21DAA8DBB406}" srcOrd="0" destOrd="0" presId="urn:microsoft.com/office/officeart/2005/8/layout/list1"/>
    <dgm:cxn modelId="{0C6882D9-F855-4325-A3D7-B759BD75E118}" type="presParOf" srcId="{119BAD53-49DA-4419-9788-5DF0CF2EF75E}" destId="{9E55A57A-0062-48DF-A107-9F7968B98555}" srcOrd="1" destOrd="0" presId="urn:microsoft.com/office/officeart/2005/8/layout/list1"/>
    <dgm:cxn modelId="{B188F989-4DB7-4B50-9F77-999F35C85F29}" type="presParOf" srcId="{5C3E01DB-9A1E-4C97-A07E-B2331DF9C6DD}" destId="{FB66F955-C26A-4AC2-9934-37462044247B}" srcOrd="1" destOrd="0" presId="urn:microsoft.com/office/officeart/2005/8/layout/list1"/>
    <dgm:cxn modelId="{A528924B-8EB7-47E7-A1B3-EFE1D0B250D9}" type="presParOf" srcId="{5C3E01DB-9A1E-4C97-A07E-B2331DF9C6DD}" destId="{6E8ADA27-F4D2-4D21-87C8-09333932D167}" srcOrd="2" destOrd="0" presId="urn:microsoft.com/office/officeart/2005/8/layout/list1"/>
    <dgm:cxn modelId="{2C7E2721-1658-46B3-8711-DA18CCA8CED5}" type="presParOf" srcId="{5C3E01DB-9A1E-4C97-A07E-B2331DF9C6DD}" destId="{2785CC86-ECDF-492D-9493-CAE8C448992E}" srcOrd="3" destOrd="0" presId="urn:microsoft.com/office/officeart/2005/8/layout/list1"/>
    <dgm:cxn modelId="{944BBE25-3BBC-4070-B000-952C3BAC3EAB}" type="presParOf" srcId="{5C3E01DB-9A1E-4C97-A07E-B2331DF9C6DD}" destId="{3D70D385-9627-4A43-813A-A772AA019E14}" srcOrd="4" destOrd="0" presId="urn:microsoft.com/office/officeart/2005/8/layout/list1"/>
    <dgm:cxn modelId="{C1B692C8-CE1A-4E90-92F2-F8D5BC5A25C8}" type="presParOf" srcId="{3D70D385-9627-4A43-813A-A772AA019E14}" destId="{00EFB88D-6733-407A-AD53-E358D4A5EDD1}" srcOrd="0" destOrd="0" presId="urn:microsoft.com/office/officeart/2005/8/layout/list1"/>
    <dgm:cxn modelId="{86B0E7A8-2C3A-4112-B91D-D17842A7C00A}" type="presParOf" srcId="{3D70D385-9627-4A43-813A-A772AA019E14}" destId="{74F8648A-F79A-4C02-A7F0-3EA744AD2F07}" srcOrd="1" destOrd="0" presId="urn:microsoft.com/office/officeart/2005/8/layout/list1"/>
    <dgm:cxn modelId="{5894D1DD-5872-4A15-A93B-A78D95205E80}" type="presParOf" srcId="{5C3E01DB-9A1E-4C97-A07E-B2331DF9C6DD}" destId="{5A5A563B-322E-4F3C-8F26-C2A5E702AAB5}" srcOrd="5" destOrd="0" presId="urn:microsoft.com/office/officeart/2005/8/layout/list1"/>
    <dgm:cxn modelId="{6D6C3E04-2B6C-4AF2-AACB-8D28D28DE3FC}" type="presParOf" srcId="{5C3E01DB-9A1E-4C97-A07E-B2331DF9C6DD}" destId="{CFFD6026-9FD3-4891-B390-3FDA72D8A1FA}" srcOrd="6" destOrd="0" presId="urn:microsoft.com/office/officeart/2005/8/layout/list1"/>
    <dgm:cxn modelId="{BD2AA56E-2677-4522-A83E-A9AB9F53B176}" type="presParOf" srcId="{5C3E01DB-9A1E-4C97-A07E-B2331DF9C6DD}" destId="{67E1292C-7CC9-4781-A31F-CC668D5A20C0}" srcOrd="7" destOrd="0" presId="urn:microsoft.com/office/officeart/2005/8/layout/list1"/>
    <dgm:cxn modelId="{BF0B7C3F-2896-4FCD-804E-DFC450081BF9}" type="presParOf" srcId="{5C3E01DB-9A1E-4C97-A07E-B2331DF9C6DD}" destId="{A35B0867-861A-490C-92D9-F14F677F9E42}" srcOrd="8" destOrd="0" presId="urn:microsoft.com/office/officeart/2005/8/layout/list1"/>
    <dgm:cxn modelId="{4BD7FF84-74CB-495F-A0D6-9CA40CB3E67D}" type="presParOf" srcId="{A35B0867-861A-490C-92D9-F14F677F9E42}" destId="{97F072FF-7FC1-4F60-BD2B-B5F70AF24F33}" srcOrd="0" destOrd="0" presId="urn:microsoft.com/office/officeart/2005/8/layout/list1"/>
    <dgm:cxn modelId="{4DE447DD-689E-45E3-BD54-2ED7890E7D95}" type="presParOf" srcId="{A35B0867-861A-490C-92D9-F14F677F9E42}" destId="{ED35DD1B-4AE7-4D4D-BDCE-722BE572155C}" srcOrd="1" destOrd="0" presId="urn:microsoft.com/office/officeart/2005/8/layout/list1"/>
    <dgm:cxn modelId="{7D4F5F8C-6E19-49AF-A975-B781C602DA04}" type="presParOf" srcId="{5C3E01DB-9A1E-4C97-A07E-B2331DF9C6DD}" destId="{3FE8AB82-BEC9-4A2D-976A-E2EE6CC10CE6}" srcOrd="9" destOrd="0" presId="urn:microsoft.com/office/officeart/2005/8/layout/list1"/>
    <dgm:cxn modelId="{2B65860A-2876-489B-BF83-D7C490D9D8C4}" type="presParOf" srcId="{5C3E01DB-9A1E-4C97-A07E-B2331DF9C6DD}" destId="{0DE2EF9C-07FB-4F81-A61B-1C86C47070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ADA27-F4D2-4D21-87C8-09333932D167}">
      <dsp:nvSpPr>
        <dsp:cNvPr id="0" name=""/>
        <dsp:cNvSpPr/>
      </dsp:nvSpPr>
      <dsp:spPr>
        <a:xfrm>
          <a:off x="0" y="569014"/>
          <a:ext cx="342436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A57A-0062-48DF-A107-9F7968B98555}">
      <dsp:nvSpPr>
        <dsp:cNvPr id="0" name=""/>
        <dsp:cNvSpPr/>
      </dsp:nvSpPr>
      <dsp:spPr>
        <a:xfrm>
          <a:off x="171218" y="52414"/>
          <a:ext cx="239705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03" tIns="0" rIns="906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Название организации, которой проводился опрос</a:t>
          </a:r>
          <a:endParaRPr lang="ru-RU" sz="1400" b="1" kern="1200" dirty="0"/>
        </a:p>
      </dsp:txBody>
      <dsp:txXfrm>
        <a:off x="171218" y="52414"/>
        <a:ext cx="2397057" cy="1033200"/>
      </dsp:txXfrm>
    </dsp:sp>
    <dsp:sp modelId="{CFFD6026-9FD3-4891-B390-3FDA72D8A1FA}">
      <dsp:nvSpPr>
        <dsp:cNvPr id="0" name=""/>
        <dsp:cNvSpPr/>
      </dsp:nvSpPr>
      <dsp:spPr>
        <a:xfrm>
          <a:off x="0" y="2156615"/>
          <a:ext cx="342436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648A-F79A-4C02-A7F0-3EA744AD2F07}">
      <dsp:nvSpPr>
        <dsp:cNvPr id="0" name=""/>
        <dsp:cNvSpPr/>
      </dsp:nvSpPr>
      <dsp:spPr>
        <a:xfrm>
          <a:off x="171218" y="1640015"/>
          <a:ext cx="239705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03" tIns="0" rIns="906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Место проведения опроса (регион, город и т.д.) </a:t>
          </a:r>
          <a:endParaRPr lang="ru-RU" sz="1400" b="1" kern="1200" dirty="0"/>
        </a:p>
      </dsp:txBody>
      <dsp:txXfrm>
        <a:off x="171218" y="1640015"/>
        <a:ext cx="2397057" cy="1033200"/>
      </dsp:txXfrm>
    </dsp:sp>
    <dsp:sp modelId="{0DE2EF9C-07FB-4F81-A61B-1C86C47070C2}">
      <dsp:nvSpPr>
        <dsp:cNvPr id="0" name=""/>
        <dsp:cNvSpPr/>
      </dsp:nvSpPr>
      <dsp:spPr>
        <a:xfrm>
          <a:off x="0" y="3744215"/>
          <a:ext cx="342436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5DD1B-4AE7-4D4D-BDCE-722BE572155C}">
      <dsp:nvSpPr>
        <dsp:cNvPr id="0" name=""/>
        <dsp:cNvSpPr/>
      </dsp:nvSpPr>
      <dsp:spPr>
        <a:xfrm>
          <a:off x="171218" y="3227615"/>
          <a:ext cx="239705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03" tIns="0" rIns="906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Время проведения опроса (дата)</a:t>
          </a:r>
          <a:endParaRPr lang="ru-RU" sz="1400" b="1" kern="1200" dirty="0"/>
        </a:p>
      </dsp:txBody>
      <dsp:txXfrm>
        <a:off x="171218" y="3227615"/>
        <a:ext cx="2397057" cy="1033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ADA27-F4D2-4D21-87C8-09333932D167}">
      <dsp:nvSpPr>
        <dsp:cNvPr id="0" name=""/>
        <dsp:cNvSpPr/>
      </dsp:nvSpPr>
      <dsp:spPr>
        <a:xfrm>
          <a:off x="0" y="559855"/>
          <a:ext cx="298016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A57A-0062-48DF-A107-9F7968B98555}">
      <dsp:nvSpPr>
        <dsp:cNvPr id="0" name=""/>
        <dsp:cNvSpPr/>
      </dsp:nvSpPr>
      <dsp:spPr>
        <a:xfrm>
          <a:off x="149008" y="28495"/>
          <a:ext cx="2086117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50" tIns="0" rIns="788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Количество опрошенных граждан (выборка)</a:t>
          </a:r>
          <a:endParaRPr lang="ru-RU" sz="1400" b="1" kern="1200" dirty="0"/>
        </a:p>
      </dsp:txBody>
      <dsp:txXfrm>
        <a:off x="149008" y="28495"/>
        <a:ext cx="2086117" cy="1062720"/>
      </dsp:txXfrm>
    </dsp:sp>
    <dsp:sp modelId="{CFFD6026-9FD3-4891-B390-3FDA72D8A1FA}">
      <dsp:nvSpPr>
        <dsp:cNvPr id="0" name=""/>
        <dsp:cNvSpPr/>
      </dsp:nvSpPr>
      <dsp:spPr>
        <a:xfrm>
          <a:off x="0" y="2192815"/>
          <a:ext cx="298016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648A-F79A-4C02-A7F0-3EA744AD2F07}">
      <dsp:nvSpPr>
        <dsp:cNvPr id="0" name=""/>
        <dsp:cNvSpPr/>
      </dsp:nvSpPr>
      <dsp:spPr>
        <a:xfrm>
          <a:off x="149008" y="1661455"/>
          <a:ext cx="2086117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50" tIns="0" rIns="7885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Способ проведения сбора информации (анкетирование, интервьюирование и т.д.)</a:t>
          </a:r>
          <a:endParaRPr lang="ru-RU" sz="1200" b="1" kern="1200" dirty="0"/>
        </a:p>
      </dsp:txBody>
      <dsp:txXfrm>
        <a:off x="149008" y="1661455"/>
        <a:ext cx="2086117" cy="1062720"/>
      </dsp:txXfrm>
    </dsp:sp>
    <dsp:sp modelId="{0DE2EF9C-07FB-4F81-A61B-1C86C47070C2}">
      <dsp:nvSpPr>
        <dsp:cNvPr id="0" name=""/>
        <dsp:cNvSpPr/>
      </dsp:nvSpPr>
      <dsp:spPr>
        <a:xfrm>
          <a:off x="0" y="3825775"/>
          <a:ext cx="298016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5DD1B-4AE7-4D4D-BDCE-722BE572155C}">
      <dsp:nvSpPr>
        <dsp:cNvPr id="0" name=""/>
        <dsp:cNvSpPr/>
      </dsp:nvSpPr>
      <dsp:spPr>
        <a:xfrm>
          <a:off x="149008" y="3294415"/>
          <a:ext cx="2086117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50" tIns="0" rIns="788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Точная формулировка вопроса при опросе граждан</a:t>
          </a:r>
          <a:endParaRPr lang="ru-RU" sz="1400" b="1" kern="1200" dirty="0"/>
        </a:p>
      </dsp:txBody>
      <dsp:txXfrm>
        <a:off x="149008" y="3294415"/>
        <a:ext cx="2086117" cy="10627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ADA27-F4D2-4D21-87C8-09333932D167}">
      <dsp:nvSpPr>
        <dsp:cNvPr id="0" name=""/>
        <dsp:cNvSpPr/>
      </dsp:nvSpPr>
      <dsp:spPr>
        <a:xfrm>
          <a:off x="0" y="547497"/>
          <a:ext cx="343028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A57A-0062-48DF-A107-9F7968B98555}">
      <dsp:nvSpPr>
        <dsp:cNvPr id="0" name=""/>
        <dsp:cNvSpPr/>
      </dsp:nvSpPr>
      <dsp:spPr>
        <a:xfrm>
          <a:off x="171514" y="16137"/>
          <a:ext cx="240120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60" tIns="0" rIns="907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Статистическая оценка возможной погрешности</a:t>
          </a:r>
          <a:endParaRPr lang="ru-RU" sz="1400" b="1" kern="1200" dirty="0"/>
        </a:p>
      </dsp:txBody>
      <dsp:txXfrm>
        <a:off x="171514" y="16137"/>
        <a:ext cx="2401201" cy="1062720"/>
      </dsp:txXfrm>
    </dsp:sp>
    <dsp:sp modelId="{CFFD6026-9FD3-4891-B390-3FDA72D8A1FA}">
      <dsp:nvSpPr>
        <dsp:cNvPr id="0" name=""/>
        <dsp:cNvSpPr/>
      </dsp:nvSpPr>
      <dsp:spPr>
        <a:xfrm>
          <a:off x="0" y="2180458"/>
          <a:ext cx="343028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648A-F79A-4C02-A7F0-3EA744AD2F07}">
      <dsp:nvSpPr>
        <dsp:cNvPr id="0" name=""/>
        <dsp:cNvSpPr/>
      </dsp:nvSpPr>
      <dsp:spPr>
        <a:xfrm>
          <a:off x="171514" y="1649098"/>
          <a:ext cx="240120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60" tIns="0" rIns="907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Лицо, заказавшее проведение опроса</a:t>
          </a:r>
          <a:endParaRPr lang="ru-RU" sz="1400" b="1" kern="1200" dirty="0"/>
        </a:p>
      </dsp:txBody>
      <dsp:txXfrm>
        <a:off x="171514" y="1649098"/>
        <a:ext cx="2401201" cy="1062720"/>
      </dsp:txXfrm>
    </dsp:sp>
    <dsp:sp modelId="{0DE2EF9C-07FB-4F81-A61B-1C86C47070C2}">
      <dsp:nvSpPr>
        <dsp:cNvPr id="0" name=""/>
        <dsp:cNvSpPr/>
      </dsp:nvSpPr>
      <dsp:spPr>
        <a:xfrm>
          <a:off x="0" y="3813418"/>
          <a:ext cx="343028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5DD1B-4AE7-4D4D-BDCE-722BE572155C}">
      <dsp:nvSpPr>
        <dsp:cNvPr id="0" name=""/>
        <dsp:cNvSpPr/>
      </dsp:nvSpPr>
      <dsp:spPr>
        <a:xfrm>
          <a:off x="171514" y="3282058"/>
          <a:ext cx="240120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60" tIns="0" rIns="907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Лицо, оплатившее публикацию опроса</a:t>
          </a:r>
          <a:endParaRPr lang="ru-RU" sz="1400" b="1" kern="1200" dirty="0"/>
        </a:p>
      </dsp:txBody>
      <dsp:txXfrm>
        <a:off x="171514" y="3282058"/>
        <a:ext cx="2401201" cy="106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E511-FD99-4ED9-89FB-A12D1BE2C61E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F22A-4F31-4CC8-AD9A-1D77D506D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30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69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514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814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785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564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020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518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38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75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860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943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9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nro.minjust.ru/NKOForeignAgent.asp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ru/documents/7755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8701" y="4284817"/>
            <a:ext cx="9534699" cy="1226293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Соблюдение редакциями средств массовой информации требований законодательства о выборах.</a:t>
            </a:r>
            <a:b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распространения материалов и сообщений иностранных агентов</a:t>
            </a:r>
            <a:endParaRPr lang="ru-RU" sz="4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02" y="284249"/>
            <a:ext cx="874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Роскомнадзора по Дальневосточному федеральному округу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980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888" y="1575189"/>
            <a:ext cx="4069765" cy="58477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Иностранные агенты: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886" y="5226670"/>
            <a:ext cx="7597829" cy="46166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4. </a:t>
            </a:r>
            <a:r>
              <a:rPr lang="ru-RU" sz="2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Иностранные средства массовой информации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7882" y="2634966"/>
            <a:ext cx="7597829" cy="461665"/>
          </a:xfrm>
          <a:prstGeom prst="rect">
            <a:avLst/>
          </a:prstGeom>
          <a:ln>
            <a:solidFill>
              <a:srgbClr val="17375E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1. </a:t>
            </a:r>
            <a:r>
              <a:rPr lang="ru-RU" sz="2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Некоммерческие организации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(НКО-юр. лица</a:t>
            </a:r>
            <a:r>
              <a:rPr lang="ru-RU" sz="2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881" y="3394784"/>
            <a:ext cx="7597825" cy="738664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2. </a:t>
            </a:r>
            <a:r>
              <a:rPr lang="ru-RU" sz="2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Незарегистрированные общественные объединения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(НОО – не зарегистрированы в качестве юр.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л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иц)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7878" y="4433620"/>
            <a:ext cx="7597828" cy="46166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3. </a:t>
            </a:r>
            <a:r>
              <a:rPr lang="ru-RU" sz="2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Физические лица</a:t>
            </a:r>
          </a:p>
        </p:txBody>
      </p:sp>
    </p:spTree>
    <p:extLst>
      <p:ext uri="{BB962C8B-B14F-4D97-AF65-F5344CB8AC3E}">
        <p14:creationId xmlns=""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17585" y="1881422"/>
            <a:ext cx="26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7232" y="1419756"/>
            <a:ext cx="2828003" cy="46166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НКО-иноагенты</a:t>
            </a:r>
            <a:endParaRPr lang="ru-RU" sz="2400" b="1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User1\Desktop\нк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212728"/>
            <a:ext cx="7473186" cy="4502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64015" y="1419755"/>
            <a:ext cx="4631692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регулируется Федеральным законом от 12 января 1996 года № 7-ФЗ «О некоммерческих организациях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925" y="2404254"/>
            <a:ext cx="4776905" cy="615553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на сайте Минюста по адресу: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unro.minjust.ru/NKOForeignAgent.aspx</a:t>
            </a: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8057" y="3594648"/>
            <a:ext cx="2231290" cy="36933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7808088">
            <a:off x="7819913" y="4421730"/>
            <a:ext cx="1432347" cy="505249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49040" y="3620792"/>
            <a:ext cx="1466850" cy="518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133" y="2013227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744" y="1551562"/>
            <a:ext cx="4328845" cy="46166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Часть 9 статьи 4 Закона о СМИ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009" y="2460704"/>
            <a:ext cx="8039100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упоминании в продукции СМИ 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сведений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НКО-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НОО-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физлице–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также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распространения их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материалов средства массовой информации обязательно 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указывать на то, что эти лица выполняют функции иностранного </a:t>
            </a: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агента. 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009" y="4042449"/>
            <a:ext cx="8039100" cy="646331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этой нормы распространяется также на материалы и сообщения СМИ, размещаемые 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социальных сетях и других площадках в интернете.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009" y="5121638"/>
            <a:ext cx="8039100" cy="646331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</a:t>
            </a:r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указания и место его размещения 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самостоятельно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редакцией СМИ.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188" y="1510372"/>
            <a:ext cx="5052745" cy="46166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Административная ответственность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4888" y="2622715"/>
            <a:ext cx="8039100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Отсутствие </a:t>
            </a:r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такого указания является нарушением, за которое предусмотрена административная ответственность в соответствии с ч. 2.1, 2.2 и 2.3 ст. 13.15 КоАП </a:t>
            </a:r>
            <a:r>
              <a:rPr lang="ru-RU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в </a:t>
            </a:r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 наложения штрафа на должностных лиц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4 до 5 тысяч рублей</a:t>
            </a:r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юридических -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40 до 50 тысяч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рублей.</a:t>
            </a:r>
            <a:endParaRPr lang="ru-RU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2188" y="4179060"/>
            <a:ext cx="8039100" cy="1477328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этого, нарушение требований ст. 4 Закона о СМИ является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злоупотреблением свободой массовой </a:t>
            </a:r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и служит основанием для вынесения регистрирующим органом письменного предупреждения учредителю и (или) редакции СМИ о недопустимости нарушения законодательство РФ.</a:t>
            </a:r>
          </a:p>
        </p:txBody>
      </p:sp>
    </p:spTree>
    <p:extLst>
      <p:ext uri="{BB962C8B-B14F-4D97-AF65-F5344CB8AC3E}">
        <p14:creationId xmlns=""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766" y="1807281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377" y="1391781"/>
            <a:ext cx="2395270" cy="46166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СМИ-иноагенты</a:t>
            </a:r>
            <a:endParaRPr lang="ru-RU" sz="2400" b="1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2281" y="4570945"/>
            <a:ext cx="1897380" cy="36933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СМИ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85" y="1391782"/>
            <a:ext cx="4179480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регулируется ст. 25.1 Закона Российской Федерации от 27.12.1991 № 2124-1 «О средствах массовой информации»</a:t>
            </a:r>
          </a:p>
        </p:txBody>
      </p:sp>
      <p:sp>
        <p:nvSpPr>
          <p:cNvPr id="7" name="Овал 6"/>
          <p:cNvSpPr/>
          <p:nvPr/>
        </p:nvSpPr>
        <p:spPr>
          <a:xfrm>
            <a:off x="5410372" y="3918006"/>
            <a:ext cx="1143000" cy="240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47" y="2481225"/>
            <a:ext cx="6776600" cy="34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66454" y="2455471"/>
            <a:ext cx="4062045" cy="58477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на сайте Минюста по адресу: 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https://minjust.gov.ru/ru/documents/7755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/#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6826202" y="4540791"/>
            <a:ext cx="1280503" cy="429639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436" y="221093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8047" y="1373868"/>
            <a:ext cx="2461945" cy="46166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СМИ-</a:t>
            </a:r>
            <a:r>
              <a:rPr lang="ru-RU" sz="24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иноагенты</a:t>
            </a:r>
            <a:endParaRPr lang="ru-RU" sz="2400" b="1" dirty="0" smtClean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046" y="2103213"/>
            <a:ext cx="773970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СМИ-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иноагентов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могут быть включены сами информационные ресурсы, российские юридические лица, которые созданы для распространения материалов СМИ-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иноагентов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территории России, а также физические лица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8047" y="3214381"/>
            <a:ext cx="773970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Сообщения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материалы СМИ-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должны распространяться на территории России с соответствующей маркировкой. </a:t>
            </a:r>
            <a:r>
              <a:rPr lang="ru-RU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</a:t>
            </a:r>
            <a:r>
              <a:rPr 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размещения маркировки и ее содержание утверждены </a:t>
            </a:r>
            <a:r>
              <a:rPr lang="ru-RU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Приказом </a:t>
            </a:r>
            <a:r>
              <a:rPr lang="ru-RU" sz="1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Роскомнадзора</a:t>
            </a:r>
            <a:r>
              <a:rPr lang="ru-RU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№124 от 23.09.2020</a:t>
            </a:r>
            <a:r>
              <a:rPr 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8045" y="4327331"/>
            <a:ext cx="7739703" cy="1077218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лицензиатов-вещателей размещение такого указания при распространении материалов СМИ-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иноагентов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эфире теле- и радиоканалов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лицензионным требованием</a:t>
            </a:r>
            <a:r>
              <a:rPr 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п. 4 ч. 9 ст. 31 Закона Российской Федерации от 27.12.1991 № 2124-1 «О средствах массовой информации»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8043" y="5691801"/>
            <a:ext cx="773970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распространения в СМИ сообщений и материалов СМИ-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иноагента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требуется указание на то, что данное сообщение или материал создано или распространено СМИ-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иноагентом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этом форма такого указания свободная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057" y="1889660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5667" y="1427994"/>
            <a:ext cx="4986071" cy="46166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Административная ответственность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5668" y="2189879"/>
            <a:ext cx="8164245" cy="1384995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такого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указания, либо несоответствие указания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требованиям Приказа № 124 по форме, месту размещения или времени демонстрации маркировки,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нарушением за которое предусмотрена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ответственность по ч. 3 ст. 14.1 КоАП РФ в виде наложения штрафа на должностное лицо в размере от 3 до 4 тысяч рублей, на юридическое -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30 до 40 тысяч рублей</a:t>
            </a:r>
            <a:r>
              <a:rPr 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5667" y="3802779"/>
            <a:ext cx="8164245" cy="2062103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этого, </a:t>
            </a: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30.04.2021</a:t>
            </a:r>
            <a:r>
              <a:rPr lang="ru-RU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внесены изменения в КоАП РФ. Статья 13.15 была дополнена частью 2.4, которая устанавливает административную ответственность за распространение СМИ сообщений и материалов иностранных СМИ, выполняющих функции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иноагента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российских юридических лиц, включенных в реестр СМИ-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иноагентов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без соответствующего указания.</a:t>
            </a:r>
          </a:p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по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ч.2.4 ст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13.15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КоАП РФ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предусматривает штраф на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должностное лицо в размере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r>
              <a:rPr 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рублей</a:t>
            </a:r>
            <a:r>
              <a:rPr 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юридическое -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рублей</a:t>
            </a:r>
            <a:r>
              <a:rPr lang="ru-RU" sz="16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5884" y="2946320"/>
            <a:ext cx="7152280" cy="9487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4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11982" y="1689594"/>
            <a:ext cx="10445634" cy="4177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0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от 12.06.2002 № 67-ФЗ «Об основных гарантиях избирательных прав и права на участие в референдуме граждан Российской Федерации»;</a:t>
            </a:r>
          </a:p>
          <a:p>
            <a:pPr lvl="0" indent="4500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от 22.02.2014 № 20-ФЗ «О выборах депутатов Государственной Думы Федерального Собрания Российской Федерации»;</a:t>
            </a:r>
          </a:p>
          <a:p>
            <a:pPr lvl="0" indent="4500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Российской Федерации от 27.12.1991 № 2124-1 «О средствах массовой информации»;</a:t>
            </a:r>
          </a:p>
          <a:p>
            <a:pPr lvl="0" indent="4500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от 25.07.2002 № 114-ФЗ «О противодействии экстремистской деятельности».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2205" y="103517"/>
            <a:ext cx="8005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нормативно-правовые акты, регулирующие электоральные отношения и процессы:</a:t>
            </a:r>
          </a:p>
        </p:txBody>
      </p:sp>
    </p:spTree>
    <p:extLst>
      <p:ext uri="{BB962C8B-B14F-4D97-AF65-F5344CB8AC3E}">
        <p14:creationId xmlns="" xmlns:p14="http://schemas.microsoft.com/office/powerpoint/2010/main" val="77506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63138" y="74179"/>
            <a:ext cx="8887691" cy="9067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Предвыборная агитация: сроки  (ст.49 №67-ФЗ)</a:t>
            </a:r>
            <a:endParaRPr lang="ru-RU" sz="3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s://calendarbox.ru/wp-content/uploads/2019/12/avgust-2021.png"/>
          <p:cNvPicPr>
            <a:picLocks noChangeAspect="1" noChangeArrowheads="1"/>
          </p:cNvPicPr>
          <p:nvPr/>
        </p:nvPicPr>
        <p:blipFill>
          <a:blip r:embed="rId2" cstate="print"/>
          <a:srcRect l="3732" t="4445" r="3314" b="8605"/>
          <a:stretch>
            <a:fillRect/>
          </a:stretch>
        </p:blipFill>
        <p:spPr bwMode="auto">
          <a:xfrm>
            <a:off x="159238" y="1257300"/>
            <a:ext cx="5085862" cy="3187700"/>
          </a:xfrm>
          <a:prstGeom prst="rect">
            <a:avLst/>
          </a:prstGeom>
          <a:noFill/>
        </p:spPr>
      </p:pic>
      <p:pic>
        <p:nvPicPr>
          <p:cNvPr id="23" name="Picture 2" descr="https://calendarbox.ru/wp-content/uploads/2019/12/sentiabr-2021.png"/>
          <p:cNvPicPr>
            <a:picLocks noChangeAspect="1" noChangeArrowheads="1"/>
          </p:cNvPicPr>
          <p:nvPr/>
        </p:nvPicPr>
        <p:blipFill>
          <a:blip r:embed="rId3" cstate="print"/>
          <a:srcRect l="4013" t="3912" r="3824" b="20335"/>
          <a:stretch>
            <a:fillRect/>
          </a:stretch>
        </p:blipFill>
        <p:spPr bwMode="auto">
          <a:xfrm>
            <a:off x="5306983" y="1192426"/>
            <a:ext cx="4932484" cy="3268785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9571892" y="3394807"/>
            <a:ext cx="606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210063" y="18874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632463" y="19128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946663" y="19128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83763" y="40337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36963" y="19001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51163" y="19128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10663" y="40210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77863" y="35892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879363" y="35892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193563" y="36019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44263" y="35892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745763" y="3576515"/>
            <a:ext cx="527538" cy="4083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09163" y="35638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10663" y="35638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590563" y="31193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524263" y="2933700"/>
            <a:ext cx="527538" cy="4288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838463" y="2933700"/>
            <a:ext cx="527538" cy="4288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139963" y="2941515"/>
            <a:ext cx="527538" cy="4112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441463" y="2916114"/>
            <a:ext cx="527538" cy="4493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645163" y="24208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946663" y="24208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248163" y="2419004"/>
            <a:ext cx="527538" cy="4101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36963" y="2420815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813062" y="2419004"/>
            <a:ext cx="552939" cy="4101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114563" y="2425700"/>
            <a:ext cx="527538" cy="3907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441463" y="2425700"/>
            <a:ext cx="527538" cy="4034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65099" y="4672737"/>
            <a:ext cx="83554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Предвыборная агитация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агитация по вопросам референдума на каналах организаций телерадиовещания, в периодических печатных изданиях и сетевых СМИ проводится в период, который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начинается за 28 дней до дня голосования и прекращается в ноль часов по местному времени за одни сутки до дня голосования.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88" y="4330931"/>
            <a:ext cx="2452364" cy="2421688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3873528" y="3132016"/>
            <a:ext cx="527538" cy="395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4139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690850" y="1704281"/>
            <a:ext cx="997527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1933" y="1378227"/>
            <a:ext cx="10300780" cy="50490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endParaRPr lang="ru-RU" sz="25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4427" y="5742520"/>
            <a:ext cx="11737573" cy="7768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dirty="0" smtClean="0"/>
              <a:t> </a:t>
            </a:r>
            <a:endParaRPr lang="ru-RU" sz="2000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62025" y="1118323"/>
            <a:ext cx="87915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п. 2 ст. 46 Федерального закона  от 12.06.2019 № 67-ФЗ «Об основных гарантиях избирательных прав и права на участие в референдуме граждан Российской Федерации» выявленные Управлением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Роскомнадзора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Дальневосточному федеральному округу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495424" y="2705100"/>
          <a:ext cx="8295557" cy="358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0001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54826" y="265372"/>
            <a:ext cx="8887691" cy="9067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Опубликование (обнародование) результатов опросов общественного мнения, связанных с выборами</a:t>
            </a:r>
          </a:p>
          <a:p>
            <a:pPr algn="ctr">
              <a:spcAft>
                <a:spcPts val="1200"/>
              </a:spcAft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407300918"/>
              </p:ext>
            </p:extLst>
          </p:nvPr>
        </p:nvGraphicFramePr>
        <p:xfrm>
          <a:off x="694551" y="1697456"/>
          <a:ext cx="3424368" cy="467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614908448"/>
              </p:ext>
            </p:extLst>
          </p:nvPr>
        </p:nvGraphicFramePr>
        <p:xfrm>
          <a:off x="4310318" y="1680519"/>
          <a:ext cx="2980168" cy="476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4091978798"/>
              </p:ext>
            </p:extLst>
          </p:nvPr>
        </p:nvGraphicFramePr>
        <p:xfrm>
          <a:off x="7377755" y="1639330"/>
          <a:ext cx="3430288" cy="473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77506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690850" y="1704281"/>
            <a:ext cx="997527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1933" y="1378227"/>
            <a:ext cx="10300780" cy="50490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endParaRPr lang="ru-RU" sz="25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4427" y="5742520"/>
            <a:ext cx="11737573" cy="7768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dirty="0" smtClean="0"/>
              <a:t> </a:t>
            </a:r>
            <a:endParaRPr lang="ru-RU" sz="2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68700" y="1820735"/>
            <a:ext cx="787072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течение пяти дней до дня голосования, а также в день голосования запрещается опубликование (обнародование) результатов опросов общественного мнения, прогнозов результатов выборов, иных исследований, связанных с проводимыми выборами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01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63138" y="74179"/>
            <a:ext cx="8887691" cy="1097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результатов опросов общественного мнения (ст.46 №67-ФЗ)</a:t>
            </a:r>
            <a:endParaRPr lang="ru-RU" sz="3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328" y="1172095"/>
            <a:ext cx="11316677" cy="3354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/>
                <a:ea typeface="Calibri"/>
              </a:rPr>
              <a:t>Интервью политолога в СМИ </a:t>
            </a:r>
            <a:r>
              <a:rPr lang="ru-RU" sz="2800" dirty="0" smtClean="0">
                <a:latin typeface="Times New Roman"/>
                <a:ea typeface="Calibri"/>
              </a:rPr>
              <a:t>с приведением результатов </a:t>
            </a:r>
            <a:r>
              <a:rPr lang="ru-RU" sz="2800" dirty="0">
                <a:latin typeface="Times New Roman"/>
                <a:ea typeface="Calibri"/>
              </a:rPr>
              <a:t>опроса общественного мнения, </a:t>
            </a:r>
            <a:r>
              <a:rPr lang="ru-RU" sz="2800" dirty="0" smtClean="0">
                <a:latin typeface="Times New Roman"/>
                <a:ea typeface="Calibri"/>
              </a:rPr>
              <a:t>связанного </a:t>
            </a:r>
            <a:r>
              <a:rPr lang="ru-RU" sz="2800" dirty="0">
                <a:latin typeface="Times New Roman"/>
                <a:ea typeface="Calibri"/>
              </a:rPr>
              <a:t>с выборами, проводимыми в Хабаровском крае в единый день голосования 8 сентября 2019 года</a:t>
            </a:r>
            <a:r>
              <a:rPr lang="ru-RU" sz="2800" dirty="0" smtClean="0">
                <a:latin typeface="Times New Roman"/>
                <a:ea typeface="Calibri"/>
              </a:rPr>
              <a:t>:</a:t>
            </a:r>
          </a:p>
          <a:p>
            <a:pPr algn="just"/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400" b="1" dirty="0" smtClean="0">
                <a:latin typeface="Times New Roman"/>
                <a:ea typeface="Calibri"/>
              </a:rPr>
              <a:t>«…обозначу недавние данные </a:t>
            </a:r>
            <a:r>
              <a:rPr lang="ru-RU" sz="2400" b="1" dirty="0">
                <a:latin typeface="Times New Roman"/>
                <a:ea typeface="Calibri"/>
              </a:rPr>
              <a:t>социологических исследований. Например, Фонд общественного мнения дает ЛДПР 55% поддержки населения Хабаровского края», «по нашим данным, это  40%», «Единую Россию» поддерживают порядка 25-27% избирателей в крае», рейтинг КПРФ снижается. Он сейчас в нашем регионе составляет порядка 15-16</a:t>
            </a:r>
            <a:r>
              <a:rPr lang="ru-RU" sz="2400" b="1" dirty="0" smtClean="0">
                <a:latin typeface="Times New Roman"/>
                <a:ea typeface="Calibri"/>
              </a:rPr>
              <a:t>%...»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5553" y="4997220"/>
            <a:ext cx="7756404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Отсутствуют: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время проведения опроса; число опрошенных (выборка); метод сбора информации; регион, где проводился опрос; точная формулировка вопроса; статистическая оценка возможной погрешности; лицо (лиц), заказавшее (заказавших) проведение опроса и оплатившее (оплативших) указанную публикацию (обнародование).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9174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690850" y="1704281"/>
            <a:ext cx="997527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1933" y="1524000"/>
            <a:ext cx="10102734" cy="5003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85894" y="1606055"/>
            <a:ext cx="3691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 материалов с признаками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экстремизма</a:t>
            </a:r>
          </a:p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 зависимости от тематики материала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5927" y="2747579"/>
            <a:ext cx="4169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Злоупотребление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свободой массовой информации</a:t>
            </a:r>
          </a:p>
        </p:txBody>
      </p:sp>
      <p:pic>
        <p:nvPicPr>
          <p:cNvPr id="1026" name="Picture 2" descr="F:\выборы\s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746" y="1153281"/>
            <a:ext cx="3592954" cy="4352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0156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41933" y="1524000"/>
            <a:ext cx="10102734" cy="5003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66" y="1923278"/>
            <a:ext cx="2938463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69805" y="1636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87688" y="218453"/>
            <a:ext cx="5221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АДМИНИСТРАТИВНАЯ  ОТВЕТСТВЕННОСТЬ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1390" y="1793716"/>
            <a:ext cx="506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9" y="2897418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8" y="3997555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2" y="5570603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7" y="4840835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41511" y="1673645"/>
            <a:ext cx="5114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ст.5.5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«Нарушение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порядка участия средств массовой информации в информационном обеспечении выборов,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референдумов»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41508" y="2448413"/>
            <a:ext cx="50457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ст.5.10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предвыборной агитации, агитации по вопросам референдума вне агитационного периода и в местах, где ее проведение запрещено законодательством о выборах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референдумах»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41508" y="3779263"/>
            <a:ext cx="5045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ст.5.11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«Проведение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предвыборной агитации, агитации по вопросам референдума лицами, которым участие в ее проведении запрещено федеральным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законом»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7299" y="4751379"/>
            <a:ext cx="5114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ст.5.13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«Непредоставление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возможности обнародовать опровержение или иное разъяснение в защиту чести, достоинства или деловой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репутации»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5720" y="5582376"/>
            <a:ext cx="6011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ст.13.15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«Злоупотребление свободой массовой информации»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156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</TotalTime>
  <Words>1096</Words>
  <Application>Microsoft Office PowerPoint</Application>
  <PresentationFormat>Произвольный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Соблюдение редакциями средств массовой информации требований законодательства о выборах. Порядок распространения материалов и сообщений иностранных агентов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Российской Федерации от 29.07.2017 «О внесении изменений в Закон Российской Федерации «О средствах массовой информации</dc:title>
  <dc:creator>User</dc:creator>
  <cp:lastModifiedBy>User</cp:lastModifiedBy>
  <cp:revision>216</cp:revision>
  <cp:lastPrinted>2021-05-20T04:23:36Z</cp:lastPrinted>
  <dcterms:created xsi:type="dcterms:W3CDTF">2017-10-18T11:26:57Z</dcterms:created>
  <dcterms:modified xsi:type="dcterms:W3CDTF">2021-08-12T01:17:32Z</dcterms:modified>
</cp:coreProperties>
</file>