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1"/>
  </p:sldMasterIdLst>
  <p:notesMasterIdLst>
    <p:notesMasterId r:id="rId44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339" r:id="rId16"/>
    <p:sldId id="293" r:id="rId17"/>
    <p:sldId id="294" r:id="rId18"/>
    <p:sldId id="295" r:id="rId19"/>
    <p:sldId id="340" r:id="rId20"/>
    <p:sldId id="296" r:id="rId21"/>
    <p:sldId id="297" r:id="rId22"/>
    <p:sldId id="320" r:id="rId23"/>
    <p:sldId id="298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2" r:id="rId32"/>
    <p:sldId id="328" r:id="rId33"/>
    <p:sldId id="331" r:id="rId34"/>
    <p:sldId id="329" r:id="rId35"/>
    <p:sldId id="333" r:id="rId36"/>
    <p:sldId id="334" r:id="rId37"/>
    <p:sldId id="335" r:id="rId38"/>
    <p:sldId id="336" r:id="rId39"/>
    <p:sldId id="337" r:id="rId40"/>
    <p:sldId id="342" r:id="rId41"/>
    <p:sldId id="341" r:id="rId42"/>
    <p:sldId id="260" r:id="rId43"/>
  </p:sldIdLst>
  <p:sldSz cx="9906000" cy="6858000" type="A4"/>
  <p:notesSz cx="6797675" cy="9926638"/>
  <p:embeddedFontLst>
    <p:embeddedFont>
      <p:font typeface="Tahoma" panose="020B0604030504040204" pitchFamily="34" charset="0"/>
      <p:regular r:id="rId45"/>
      <p:bold r:id="rId46"/>
    </p:embeddedFont>
    <p:embeddedFont>
      <p:font typeface="DIN Pro Cond Medium" panose="020B0606020101010102" charset="-52"/>
      <p:regular r:id="rId47"/>
      <p:italic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DIN Pro Cond Black" panose="020B0A06020101010102" charset="-52"/>
      <p:bold r:id="rId57"/>
      <p:boldItalic r:id="rId58"/>
    </p:embeddedFont>
    <p:embeddedFont>
      <p:font typeface="DIN Pro Black" panose="020B0604020202020204" charset="0"/>
      <p:bold r:id="rId59"/>
      <p:italic r:id="rId60"/>
      <p:boldItalic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121" d="100"/>
          <a:sy n="121" d="100"/>
        </p:scale>
        <p:origin x="-996" y="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75000000000072E-2"/>
          <c:y val="0.10866805433882552"/>
          <c:w val="0.96562500000000173"/>
          <c:h val="0.7978124509219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месяцев)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</c:v>
                </c:pt>
                <c:pt idx="1">
                  <c:v>87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83-447C-B1CA-8F0845D5A8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месяцев)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83-447C-B1CA-8F0845D5A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7067904"/>
        <c:axId val="27069440"/>
      </c:barChart>
      <c:catAx>
        <c:axId val="270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069440"/>
        <c:crosses val="autoZero"/>
        <c:auto val="1"/>
        <c:lblAlgn val="ctr"/>
        <c:lblOffset val="100"/>
        <c:noMultiLvlLbl val="0"/>
      </c:catAx>
      <c:valAx>
        <c:axId val="2706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06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7500000000001E-2"/>
          <c:y val="0.10866805433882552"/>
          <c:w val="0.96562500000000173"/>
          <c:h val="0.7978124509219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месяцев)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68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83-447C-B1CA-8F0845D5A8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месяцев)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83-447C-B1CA-8F0845D5A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7118592"/>
        <c:axId val="27120384"/>
      </c:barChart>
      <c:catAx>
        <c:axId val="271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7120384"/>
        <c:crosses val="autoZero"/>
        <c:auto val="1"/>
        <c:lblAlgn val="ctr"/>
        <c:lblOffset val="100"/>
        <c:noMultiLvlLbl val="0"/>
      </c:catAx>
      <c:valAx>
        <c:axId val="2712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11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7500000000001E-2"/>
          <c:y val="0.10866805433882552"/>
          <c:w val="0.96562500000000173"/>
          <c:h val="0.7978124509219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месцев)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83-447C-B1CA-8F0845D5A8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месцев)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83-447C-B1CA-8F0845D5A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15000064"/>
        <c:axId val="115001600"/>
      </c:barChart>
      <c:catAx>
        <c:axId val="1150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001600"/>
        <c:crosses val="autoZero"/>
        <c:auto val="1"/>
        <c:lblAlgn val="ctr"/>
        <c:lblOffset val="100"/>
        <c:noMultiLvlLbl val="0"/>
      </c:catAx>
      <c:valAx>
        <c:axId val="11500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00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7500000000001E-2"/>
          <c:y val="0.10866805433882552"/>
          <c:w val="0.96562500000000173"/>
          <c:h val="0.7978124509219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месяцев)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83-447C-B1CA-8F0845D5A8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 (6 месяцев)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83-447C-B1CA-8F0845D5A8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48508672"/>
        <c:axId val="148510208"/>
      </c:barChart>
      <c:catAx>
        <c:axId val="1485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8510208"/>
        <c:crosses val="autoZero"/>
        <c:auto val="1"/>
        <c:lblAlgn val="ctr"/>
        <c:lblOffset val="100"/>
        <c:noMultiLvlLbl val="0"/>
      </c:catAx>
      <c:valAx>
        <c:axId val="14851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85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8.png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11.sv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4.svg"/><Relationship Id="rId1" Type="http://schemas.openxmlformats.org/officeDocument/2006/relationships/image" Target="../media/image8.png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11.sv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1D0D3-8A9D-4513-93DF-2938463A2A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53F08-37F1-47EE-883D-CB5203359AE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Calibri" pitchFamily="34" charset="0"/>
              <a:cs typeface="Calibri" pitchFamily="34" charset="0"/>
            </a:rPr>
            <a:t>В </a:t>
          </a:r>
          <a:r>
            <a:rPr lang="ru-RU" u="sng" dirty="0">
              <a:latin typeface="Calibri" pitchFamily="34" charset="0"/>
              <a:cs typeface="Calibri" pitchFamily="34" charset="0"/>
            </a:rPr>
            <a:t>день выхода </a:t>
          </a:r>
          <a:r>
            <a:rPr lang="ru-RU" dirty="0">
              <a:latin typeface="Calibri" pitchFamily="34" charset="0"/>
              <a:cs typeface="Calibri" pitchFamily="34" charset="0"/>
            </a:rPr>
            <a:t>в свет первой партии тиража доставляются обязательные экземпляры федеральных газет (газет, предназначенных для распространения преимущественно на всей территории Российской Федерации) и газет субъектов Российской Федерации на русском языке.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999F27CC-213E-4039-AA58-5F94E9097D08}" type="parTrans" cxnId="{4D5C0B2C-62D7-49AA-B847-00842C111FE8}">
      <dgm:prSet/>
      <dgm:spPr/>
      <dgm:t>
        <a:bodyPr/>
        <a:lstStyle/>
        <a:p>
          <a:endParaRPr lang="en-US"/>
        </a:p>
      </dgm:t>
    </dgm:pt>
    <dgm:pt modelId="{E3DCD7B9-9760-4A0E-9AE6-B73F270B51E0}" type="sibTrans" cxnId="{4D5C0B2C-62D7-49AA-B847-00842C111FE8}">
      <dgm:prSet/>
      <dgm:spPr/>
      <dgm:t>
        <a:bodyPr/>
        <a:lstStyle/>
        <a:p>
          <a:endParaRPr lang="en-US"/>
        </a:p>
      </dgm:t>
    </dgm:pt>
    <dgm:pt modelId="{41CF3CC0-C4D2-4084-AC46-C2A1D2E1374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В течение </a:t>
          </a:r>
          <a:r>
            <a:rPr lang="ru-RU" u="sng" dirty="0"/>
            <a:t>семи дней со дня выхода</a:t>
          </a:r>
          <a:r>
            <a:rPr lang="ru-RU" dirty="0"/>
            <a:t> в свет первой партии тиража доставляются обязательные экземпляры:</a:t>
          </a:r>
          <a:endParaRPr lang="en-US" dirty="0"/>
        </a:p>
      </dgm:t>
    </dgm:pt>
    <dgm:pt modelId="{04E98DDA-4DD2-415A-9863-ADB8F0DDE33F}" type="parTrans" cxnId="{8C27F57C-E7B3-4B3E-8145-59B385614A32}">
      <dgm:prSet/>
      <dgm:spPr/>
      <dgm:t>
        <a:bodyPr/>
        <a:lstStyle/>
        <a:p>
          <a:endParaRPr lang="en-US"/>
        </a:p>
      </dgm:t>
    </dgm:pt>
    <dgm:pt modelId="{844A0DA3-F037-4758-A012-C5CCE34283B7}" type="sibTrans" cxnId="{8C27F57C-E7B3-4B3E-8145-59B385614A32}">
      <dgm:prSet/>
      <dgm:spPr/>
      <dgm:t>
        <a:bodyPr/>
        <a:lstStyle/>
        <a:p>
          <a:endParaRPr lang="en-US"/>
        </a:p>
      </dgm:t>
    </dgm:pt>
    <dgm:pt modelId="{7B3467A3-E6C7-4432-BCF6-B6FF910119D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Calibri" pitchFamily="34" charset="0"/>
              <a:cs typeface="Calibri" pitchFamily="34" charset="0"/>
            </a:rPr>
            <a:t>- книг и брошюр, журналов и продолжающихся изданий на русском языке</a:t>
          </a:r>
          <a:r>
            <a:rPr lang="ru-RU" dirty="0" smtClean="0">
              <a:latin typeface="Calibri" pitchFamily="34" charset="0"/>
              <a:cs typeface="Calibri" pitchFamily="34" charset="0"/>
            </a:rPr>
            <a:t>; </a:t>
          </a:r>
        </a:p>
        <a:p>
          <a:pPr>
            <a:lnSpc>
              <a:spcPct val="100000"/>
            </a:lnSpc>
          </a:pPr>
          <a:r>
            <a:rPr lang="ru-RU" dirty="0" smtClean="0">
              <a:latin typeface="Calibri" pitchFamily="34" charset="0"/>
              <a:cs typeface="Calibri" pitchFamily="34" charset="0"/>
            </a:rPr>
            <a:t>- </a:t>
          </a:r>
          <a:r>
            <a:rPr lang="ru-RU" dirty="0">
              <a:latin typeface="Calibri" pitchFamily="34" charset="0"/>
              <a:cs typeface="Calibri" pitchFamily="34" charset="0"/>
            </a:rPr>
            <a:t>многотиражных газет муниципальных образований и рекламных изданий на русском языке;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16508C5-1FA2-4825-98BC-85B4DF584463}" type="parTrans" cxnId="{A2053FDB-2C08-4ACC-9223-788819911BD2}">
      <dgm:prSet/>
      <dgm:spPr/>
      <dgm:t>
        <a:bodyPr/>
        <a:lstStyle/>
        <a:p>
          <a:endParaRPr lang="en-US"/>
        </a:p>
      </dgm:t>
    </dgm:pt>
    <dgm:pt modelId="{EA7F6C3E-674C-4AF0-B058-1E088548AD23}" type="sibTrans" cxnId="{A2053FDB-2C08-4ACC-9223-788819911BD2}">
      <dgm:prSet/>
      <dgm:spPr/>
      <dgm:t>
        <a:bodyPr/>
        <a:lstStyle/>
        <a:p>
          <a:endParaRPr lang="en-US"/>
        </a:p>
      </dgm:t>
    </dgm:pt>
    <dgm:pt modelId="{8A7EB8A5-8D10-432E-A20F-EF69AABFB67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Calibri" pitchFamily="34" charset="0"/>
              <a:cs typeface="Calibri" pitchFamily="34" charset="0"/>
            </a:rPr>
            <a:t>Сроки доставки обязательного экземпляра всех видов печатных изданий исчисляются </a:t>
          </a:r>
          <a:r>
            <a:rPr lang="ru-RU" u="sng" dirty="0">
              <a:latin typeface="Calibri" pitchFamily="34" charset="0"/>
              <a:cs typeface="Calibri" pitchFamily="34" charset="0"/>
            </a:rPr>
            <a:t>в календарных днях</a:t>
          </a:r>
          <a:r>
            <a:rPr lang="ru-RU" dirty="0">
              <a:latin typeface="Calibri" pitchFamily="34" charset="0"/>
              <a:cs typeface="Calibri" pitchFamily="34" charset="0"/>
            </a:rPr>
            <a:t>.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2477C1F5-DD14-41E6-8BC9-18CF681ED7FF}" type="parTrans" cxnId="{EF1C4B24-88F6-4132-B554-68FFA4974C59}">
      <dgm:prSet/>
      <dgm:spPr/>
      <dgm:t>
        <a:bodyPr/>
        <a:lstStyle/>
        <a:p>
          <a:endParaRPr lang="en-US"/>
        </a:p>
      </dgm:t>
    </dgm:pt>
    <dgm:pt modelId="{70D0C15A-26A6-440B-A85B-2FCBAA5F2AB4}" type="sibTrans" cxnId="{EF1C4B24-88F6-4132-B554-68FFA4974C59}">
      <dgm:prSet/>
      <dgm:spPr/>
      <dgm:t>
        <a:bodyPr/>
        <a:lstStyle/>
        <a:p>
          <a:endParaRPr lang="en-US"/>
        </a:p>
      </dgm:t>
    </dgm:pt>
    <dgm:pt modelId="{9B6A16ED-128A-44E5-A84D-B8535E1F4966}" type="pres">
      <dgm:prSet presAssocID="{98E1D0D3-8A9D-4513-93DF-2938463A2AD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06FB9-8BC6-45C3-A819-A4D26DD4394B}" type="pres">
      <dgm:prSet presAssocID="{5AB53F08-37F1-47EE-883D-CB5203359AE1}" presName="compNode" presStyleCnt="0"/>
      <dgm:spPr/>
    </dgm:pt>
    <dgm:pt modelId="{7567AA70-887B-4207-AC31-106D019E17C1}" type="pres">
      <dgm:prSet presAssocID="{5AB53F08-37F1-47EE-883D-CB5203359AE1}" presName="bgRect" presStyleLbl="bgShp" presStyleIdx="0" presStyleCnt="4" custLinFactNeighborY="6773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344FD8BD-9831-4663-93A1-AE1291394847}" type="pres">
      <dgm:prSet presAssocID="{5AB53F08-37F1-47EE-883D-CB5203359AE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C82CE02-8000-45CE-BD43-76766B979723}" type="pres">
      <dgm:prSet presAssocID="{5AB53F08-37F1-47EE-883D-CB5203359AE1}" presName="spaceRect" presStyleCnt="0"/>
      <dgm:spPr/>
    </dgm:pt>
    <dgm:pt modelId="{9D038C5E-2A04-4C3D-A8F1-00E50020D363}" type="pres">
      <dgm:prSet presAssocID="{5AB53F08-37F1-47EE-883D-CB5203359AE1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20BCA7E-FFA4-408D-B83F-B58DF74FCF28}" type="pres">
      <dgm:prSet presAssocID="{E3DCD7B9-9760-4A0E-9AE6-B73F270B51E0}" presName="sibTrans" presStyleCnt="0"/>
      <dgm:spPr/>
    </dgm:pt>
    <dgm:pt modelId="{025ABFFB-45C0-4D43-94CD-FE6D06654EC0}" type="pres">
      <dgm:prSet presAssocID="{41CF3CC0-C4D2-4084-AC46-C2A1D2E1374D}" presName="compNode" presStyleCnt="0"/>
      <dgm:spPr/>
    </dgm:pt>
    <dgm:pt modelId="{94A15B22-2E45-4C83-84B2-98717EEAF1E2}" type="pres">
      <dgm:prSet presAssocID="{41CF3CC0-C4D2-4084-AC46-C2A1D2E1374D}" presName="bgRect" presStyleLbl="bgShp" presStyleIdx="1" presStyleCnt="4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85AC4363-D4F5-4617-9278-0B47EEE3FCAD}" type="pres">
      <dgm:prSet presAssocID="{41CF3CC0-C4D2-4084-AC46-C2A1D2E1374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358CB844-D094-4509-95C2-73D703CE42F3}" type="pres">
      <dgm:prSet presAssocID="{41CF3CC0-C4D2-4084-AC46-C2A1D2E1374D}" presName="spaceRect" presStyleCnt="0"/>
      <dgm:spPr/>
    </dgm:pt>
    <dgm:pt modelId="{68B760E9-0248-44C7-A860-3F773D3DF688}" type="pres">
      <dgm:prSet presAssocID="{41CF3CC0-C4D2-4084-AC46-C2A1D2E1374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323B1BB-3576-4A6C-AA39-EC7ADAF55F89}" type="pres">
      <dgm:prSet presAssocID="{844A0DA3-F037-4758-A012-C5CCE34283B7}" presName="sibTrans" presStyleCnt="0"/>
      <dgm:spPr/>
    </dgm:pt>
    <dgm:pt modelId="{2DFC18FD-44F3-47B3-A5F5-548FF30180E1}" type="pres">
      <dgm:prSet presAssocID="{7B3467A3-E6C7-4432-BCF6-B6FF910119DB}" presName="compNode" presStyleCnt="0"/>
      <dgm:spPr/>
    </dgm:pt>
    <dgm:pt modelId="{D0610EAF-D3AA-481A-9E40-424F2B7E4BE5}" type="pres">
      <dgm:prSet presAssocID="{7B3467A3-E6C7-4432-BCF6-B6FF910119DB}" presName="bgRect" presStyleLbl="bgShp" presStyleIdx="2" presStyleCnt="4" custLinFactNeighborY="-26103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1B0F5D85-73B9-4C83-A558-D720AF3AB9B9}" type="pres">
      <dgm:prSet presAssocID="{7B3467A3-E6C7-4432-BCF6-B6FF910119DB}" presName="iconRect" presStyleLbl="node1" presStyleIdx="2" presStyleCnt="4" custLinFactNeighborY="-8068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9E12E971-4678-41EC-8B05-E59A733CA99A}" type="pres">
      <dgm:prSet presAssocID="{7B3467A3-E6C7-4432-BCF6-B6FF910119DB}" presName="spaceRect" presStyleCnt="0"/>
      <dgm:spPr/>
    </dgm:pt>
    <dgm:pt modelId="{592FDDAD-9415-46D6-B2FE-6D486EDA82FE}" type="pres">
      <dgm:prSet presAssocID="{7B3467A3-E6C7-4432-BCF6-B6FF910119DB}" presName="parTx" presStyleLbl="revTx" presStyleIdx="2" presStyleCnt="4" custLinFactNeighborY="-469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CAD61AD-6EEC-44EA-8BFE-F073DEAE6D05}" type="pres">
      <dgm:prSet presAssocID="{EA7F6C3E-674C-4AF0-B058-1E088548AD23}" presName="sibTrans" presStyleCnt="0"/>
      <dgm:spPr/>
    </dgm:pt>
    <dgm:pt modelId="{6D176F57-645C-4FB3-B342-67A17F492485}" type="pres">
      <dgm:prSet presAssocID="{8A7EB8A5-8D10-432E-A20F-EF69AABFB67A}" presName="compNode" presStyleCnt="0"/>
      <dgm:spPr/>
    </dgm:pt>
    <dgm:pt modelId="{E66A863D-9660-4B8E-9993-3535AEEE4624}" type="pres">
      <dgm:prSet presAssocID="{8A7EB8A5-8D10-432E-A20F-EF69AABFB67A}" presName="bgRect" presStyleLbl="bgShp" presStyleIdx="3" presStyleCnt="4" custLinFactNeighborY="-34709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5548E2AC-4C4C-46D8-8B48-28A149EED731}" type="pres">
      <dgm:prSet presAssocID="{8A7EB8A5-8D10-432E-A20F-EF69AABFB67A}" presName="iconRect" presStyleLbl="node1" presStyleIdx="3" presStyleCnt="4" custLinFactNeighborY="-5695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A1B932FC-BB17-406B-9D92-66702997B3F7}" type="pres">
      <dgm:prSet presAssocID="{8A7EB8A5-8D10-432E-A20F-EF69AABFB67A}" presName="spaceRect" presStyleCnt="0"/>
      <dgm:spPr/>
    </dgm:pt>
    <dgm:pt modelId="{D4DE2230-4DA3-4D03-84D4-B9767E76F444}" type="pres">
      <dgm:prSet presAssocID="{8A7EB8A5-8D10-432E-A20F-EF69AABFB67A}" presName="parTx" presStyleLbl="revTx" presStyleIdx="3" presStyleCnt="4" custLinFactNeighborY="-347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9D250-7FB2-46E4-952B-38F0E3DB5BFF}" type="presOf" srcId="{41CF3CC0-C4D2-4084-AC46-C2A1D2E1374D}" destId="{68B760E9-0248-44C7-A860-3F773D3DF688}" srcOrd="0" destOrd="0" presId="urn:microsoft.com/office/officeart/2018/2/layout/IconVerticalSolidList"/>
    <dgm:cxn modelId="{B60E9744-7A88-4431-A7CE-023F9AC0133F}" type="presOf" srcId="{5AB53F08-37F1-47EE-883D-CB5203359AE1}" destId="{9D038C5E-2A04-4C3D-A8F1-00E50020D363}" srcOrd="0" destOrd="0" presId="urn:microsoft.com/office/officeart/2018/2/layout/IconVerticalSolidList"/>
    <dgm:cxn modelId="{8C27F57C-E7B3-4B3E-8145-59B385614A32}" srcId="{98E1D0D3-8A9D-4513-93DF-2938463A2ADA}" destId="{41CF3CC0-C4D2-4084-AC46-C2A1D2E1374D}" srcOrd="1" destOrd="0" parTransId="{04E98DDA-4DD2-415A-9863-ADB8F0DDE33F}" sibTransId="{844A0DA3-F037-4758-A012-C5CCE34283B7}"/>
    <dgm:cxn modelId="{82D712E6-9C48-4B64-909E-EA9E64F41BAC}" type="presOf" srcId="{7B3467A3-E6C7-4432-BCF6-B6FF910119DB}" destId="{592FDDAD-9415-46D6-B2FE-6D486EDA82FE}" srcOrd="0" destOrd="0" presId="urn:microsoft.com/office/officeart/2018/2/layout/IconVerticalSolidList"/>
    <dgm:cxn modelId="{EF1C4B24-88F6-4132-B554-68FFA4974C59}" srcId="{98E1D0D3-8A9D-4513-93DF-2938463A2ADA}" destId="{8A7EB8A5-8D10-432E-A20F-EF69AABFB67A}" srcOrd="3" destOrd="0" parTransId="{2477C1F5-DD14-41E6-8BC9-18CF681ED7FF}" sibTransId="{70D0C15A-26A6-440B-A85B-2FCBAA5F2AB4}"/>
    <dgm:cxn modelId="{A2053FDB-2C08-4ACC-9223-788819911BD2}" srcId="{98E1D0D3-8A9D-4513-93DF-2938463A2ADA}" destId="{7B3467A3-E6C7-4432-BCF6-B6FF910119DB}" srcOrd="2" destOrd="0" parTransId="{416508C5-1FA2-4825-98BC-85B4DF584463}" sibTransId="{EA7F6C3E-674C-4AF0-B058-1E088548AD23}"/>
    <dgm:cxn modelId="{FF75BE5A-2A76-4A92-9498-805360DF3D57}" type="presOf" srcId="{8A7EB8A5-8D10-432E-A20F-EF69AABFB67A}" destId="{D4DE2230-4DA3-4D03-84D4-B9767E76F444}" srcOrd="0" destOrd="0" presId="urn:microsoft.com/office/officeart/2018/2/layout/IconVerticalSolidList"/>
    <dgm:cxn modelId="{4D5C0B2C-62D7-49AA-B847-00842C111FE8}" srcId="{98E1D0D3-8A9D-4513-93DF-2938463A2ADA}" destId="{5AB53F08-37F1-47EE-883D-CB5203359AE1}" srcOrd="0" destOrd="0" parTransId="{999F27CC-213E-4039-AA58-5F94E9097D08}" sibTransId="{E3DCD7B9-9760-4A0E-9AE6-B73F270B51E0}"/>
    <dgm:cxn modelId="{90EBF22F-B996-4F6F-A7C6-91CE7E09A499}" type="presOf" srcId="{98E1D0D3-8A9D-4513-93DF-2938463A2ADA}" destId="{9B6A16ED-128A-44E5-A84D-B8535E1F4966}" srcOrd="0" destOrd="0" presId="urn:microsoft.com/office/officeart/2018/2/layout/IconVerticalSolidList"/>
    <dgm:cxn modelId="{958691BA-68E3-43D1-85AF-7B9EB468DE5D}" type="presParOf" srcId="{9B6A16ED-128A-44E5-A84D-B8535E1F4966}" destId="{75B06FB9-8BC6-45C3-A819-A4D26DD4394B}" srcOrd="0" destOrd="0" presId="urn:microsoft.com/office/officeart/2018/2/layout/IconVerticalSolidList"/>
    <dgm:cxn modelId="{5111260D-8580-45BB-9BEE-33ABE41FAA5C}" type="presParOf" srcId="{75B06FB9-8BC6-45C3-A819-A4D26DD4394B}" destId="{7567AA70-887B-4207-AC31-106D019E17C1}" srcOrd="0" destOrd="0" presId="urn:microsoft.com/office/officeart/2018/2/layout/IconVerticalSolidList"/>
    <dgm:cxn modelId="{C3A7C301-1273-4583-9C20-93C9AA1E3379}" type="presParOf" srcId="{75B06FB9-8BC6-45C3-A819-A4D26DD4394B}" destId="{344FD8BD-9831-4663-93A1-AE1291394847}" srcOrd="1" destOrd="0" presId="urn:microsoft.com/office/officeart/2018/2/layout/IconVerticalSolidList"/>
    <dgm:cxn modelId="{7A9B8A89-44D2-476D-8091-4E7236DACF70}" type="presParOf" srcId="{75B06FB9-8BC6-45C3-A819-A4D26DD4394B}" destId="{9C82CE02-8000-45CE-BD43-76766B979723}" srcOrd="2" destOrd="0" presId="urn:microsoft.com/office/officeart/2018/2/layout/IconVerticalSolidList"/>
    <dgm:cxn modelId="{86D81CC7-B24F-4579-96BC-3762110A4908}" type="presParOf" srcId="{75B06FB9-8BC6-45C3-A819-A4D26DD4394B}" destId="{9D038C5E-2A04-4C3D-A8F1-00E50020D363}" srcOrd="3" destOrd="0" presId="urn:microsoft.com/office/officeart/2018/2/layout/IconVerticalSolidList"/>
    <dgm:cxn modelId="{377E9690-5DEA-4C20-9E0D-B9295CBC5A8D}" type="presParOf" srcId="{9B6A16ED-128A-44E5-A84D-B8535E1F4966}" destId="{C20BCA7E-FFA4-408D-B83F-B58DF74FCF28}" srcOrd="1" destOrd="0" presId="urn:microsoft.com/office/officeart/2018/2/layout/IconVerticalSolidList"/>
    <dgm:cxn modelId="{C5B05A7C-2F9D-4B68-85D2-689C7B7BA122}" type="presParOf" srcId="{9B6A16ED-128A-44E5-A84D-B8535E1F4966}" destId="{025ABFFB-45C0-4D43-94CD-FE6D06654EC0}" srcOrd="2" destOrd="0" presId="urn:microsoft.com/office/officeart/2018/2/layout/IconVerticalSolidList"/>
    <dgm:cxn modelId="{DF212CAD-CDC0-4484-8D93-0F95608C016C}" type="presParOf" srcId="{025ABFFB-45C0-4D43-94CD-FE6D06654EC0}" destId="{94A15B22-2E45-4C83-84B2-98717EEAF1E2}" srcOrd="0" destOrd="0" presId="urn:microsoft.com/office/officeart/2018/2/layout/IconVerticalSolidList"/>
    <dgm:cxn modelId="{B8078860-A979-4036-B7E3-25D2C0421C84}" type="presParOf" srcId="{025ABFFB-45C0-4D43-94CD-FE6D06654EC0}" destId="{85AC4363-D4F5-4617-9278-0B47EEE3FCAD}" srcOrd="1" destOrd="0" presId="urn:microsoft.com/office/officeart/2018/2/layout/IconVerticalSolidList"/>
    <dgm:cxn modelId="{C3804B49-17AA-441F-8A44-5EA5725C54E1}" type="presParOf" srcId="{025ABFFB-45C0-4D43-94CD-FE6D06654EC0}" destId="{358CB844-D094-4509-95C2-73D703CE42F3}" srcOrd="2" destOrd="0" presId="urn:microsoft.com/office/officeart/2018/2/layout/IconVerticalSolidList"/>
    <dgm:cxn modelId="{9533F755-5670-44AF-A698-42E031D46ED9}" type="presParOf" srcId="{025ABFFB-45C0-4D43-94CD-FE6D06654EC0}" destId="{68B760E9-0248-44C7-A860-3F773D3DF688}" srcOrd="3" destOrd="0" presId="urn:microsoft.com/office/officeart/2018/2/layout/IconVerticalSolidList"/>
    <dgm:cxn modelId="{A6EB66EE-F0A4-4A60-ACEE-F022092AE6A2}" type="presParOf" srcId="{9B6A16ED-128A-44E5-A84D-B8535E1F4966}" destId="{F323B1BB-3576-4A6C-AA39-EC7ADAF55F89}" srcOrd="3" destOrd="0" presId="urn:microsoft.com/office/officeart/2018/2/layout/IconVerticalSolidList"/>
    <dgm:cxn modelId="{41A49085-EE22-479B-81A4-CA79F530CADA}" type="presParOf" srcId="{9B6A16ED-128A-44E5-A84D-B8535E1F4966}" destId="{2DFC18FD-44F3-47B3-A5F5-548FF30180E1}" srcOrd="4" destOrd="0" presId="urn:microsoft.com/office/officeart/2018/2/layout/IconVerticalSolidList"/>
    <dgm:cxn modelId="{39695269-753C-403A-B144-2C989AD0C7BA}" type="presParOf" srcId="{2DFC18FD-44F3-47B3-A5F5-548FF30180E1}" destId="{D0610EAF-D3AA-481A-9E40-424F2B7E4BE5}" srcOrd="0" destOrd="0" presId="urn:microsoft.com/office/officeart/2018/2/layout/IconVerticalSolidList"/>
    <dgm:cxn modelId="{B7E993E6-64F6-4FF8-AA3A-5FDB727D1AD4}" type="presParOf" srcId="{2DFC18FD-44F3-47B3-A5F5-548FF30180E1}" destId="{1B0F5D85-73B9-4C83-A558-D720AF3AB9B9}" srcOrd="1" destOrd="0" presId="urn:microsoft.com/office/officeart/2018/2/layout/IconVerticalSolidList"/>
    <dgm:cxn modelId="{09F7CCD8-B769-437E-9E08-DB0C7237D3EB}" type="presParOf" srcId="{2DFC18FD-44F3-47B3-A5F5-548FF30180E1}" destId="{9E12E971-4678-41EC-8B05-E59A733CA99A}" srcOrd="2" destOrd="0" presId="urn:microsoft.com/office/officeart/2018/2/layout/IconVerticalSolidList"/>
    <dgm:cxn modelId="{B9F15532-D328-4001-BEB7-ED71F5D88567}" type="presParOf" srcId="{2DFC18FD-44F3-47B3-A5F5-548FF30180E1}" destId="{592FDDAD-9415-46D6-B2FE-6D486EDA82FE}" srcOrd="3" destOrd="0" presId="urn:microsoft.com/office/officeart/2018/2/layout/IconVerticalSolidList"/>
    <dgm:cxn modelId="{CAE91224-33D9-477D-AE32-6DA8972DA48D}" type="presParOf" srcId="{9B6A16ED-128A-44E5-A84D-B8535E1F4966}" destId="{0CAD61AD-6EEC-44EA-8BFE-F073DEAE6D05}" srcOrd="5" destOrd="0" presId="urn:microsoft.com/office/officeart/2018/2/layout/IconVerticalSolidList"/>
    <dgm:cxn modelId="{23E3E696-13DD-4D28-B25D-F550A9DE0F6A}" type="presParOf" srcId="{9B6A16ED-128A-44E5-A84D-B8535E1F4966}" destId="{6D176F57-645C-4FB3-B342-67A17F492485}" srcOrd="6" destOrd="0" presId="urn:microsoft.com/office/officeart/2018/2/layout/IconVerticalSolidList"/>
    <dgm:cxn modelId="{5E100A11-ACF9-47B0-BBCF-1037EF05119A}" type="presParOf" srcId="{6D176F57-645C-4FB3-B342-67A17F492485}" destId="{E66A863D-9660-4B8E-9993-3535AEEE4624}" srcOrd="0" destOrd="0" presId="urn:microsoft.com/office/officeart/2018/2/layout/IconVerticalSolidList"/>
    <dgm:cxn modelId="{6473C8DD-8394-4AEB-AB98-CE9F6FF62E33}" type="presParOf" srcId="{6D176F57-645C-4FB3-B342-67A17F492485}" destId="{5548E2AC-4C4C-46D8-8B48-28A149EED731}" srcOrd="1" destOrd="0" presId="urn:microsoft.com/office/officeart/2018/2/layout/IconVerticalSolidList"/>
    <dgm:cxn modelId="{DF4947C7-A797-4E23-85FF-038F204D05BB}" type="presParOf" srcId="{6D176F57-645C-4FB3-B342-67A17F492485}" destId="{A1B932FC-BB17-406B-9D92-66702997B3F7}" srcOrd="2" destOrd="0" presId="urn:microsoft.com/office/officeart/2018/2/layout/IconVerticalSolidList"/>
    <dgm:cxn modelId="{09655290-8538-4B06-92B9-A3339AC561BD}" type="presParOf" srcId="{6D176F57-645C-4FB3-B342-67A17F492485}" destId="{D4DE2230-4DA3-4D03-84D4-B9767E76F4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4B7471-A25B-472B-89E2-2B305C0BD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C93C4-D1DB-4E12-B160-85C9539AD5D5}">
      <dgm:prSet/>
      <dgm:spPr/>
      <dgm:t>
        <a:bodyPr/>
        <a:lstStyle/>
        <a:p>
          <a:pPr algn="ctr"/>
          <a:r>
            <a:rPr lang="ru-RU" b="1" dirty="0" smtClean="0">
              <a:latin typeface="Calibri" pitchFamily="34" charset="0"/>
              <a:cs typeface="Calibri" pitchFamily="34" charset="0"/>
            </a:rPr>
            <a:t>ч. 2.1 ст</a:t>
          </a:r>
          <a:r>
            <a:rPr lang="ru-RU" b="1" dirty="0">
              <a:latin typeface="Calibri" pitchFamily="34" charset="0"/>
              <a:cs typeface="Calibri" pitchFamily="34" charset="0"/>
            </a:rPr>
            <a:t>. </a:t>
          </a:r>
          <a:r>
            <a:rPr lang="ru-RU" b="1" dirty="0" smtClean="0">
              <a:latin typeface="Calibri" pitchFamily="34" charset="0"/>
              <a:cs typeface="Calibri" pitchFamily="34" charset="0"/>
            </a:rPr>
            <a:t>13.15 </a:t>
          </a:r>
          <a:r>
            <a:rPr lang="ru-RU" b="1" dirty="0">
              <a:latin typeface="Calibri" pitchFamily="34" charset="0"/>
              <a:cs typeface="Calibri" pitchFamily="34" charset="0"/>
            </a:rPr>
            <a:t>КоАП РФ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6D2F93B-643E-426E-8E4C-41273C2B4DF0}" type="parTrans" cxnId="{24592A22-5E4B-4A18-B84C-718281471257}">
      <dgm:prSet/>
      <dgm:spPr/>
      <dgm:t>
        <a:bodyPr/>
        <a:lstStyle/>
        <a:p>
          <a:endParaRPr lang="en-US"/>
        </a:p>
      </dgm:t>
    </dgm:pt>
    <dgm:pt modelId="{D9A09A91-5F0F-42F4-9844-B0FF142CDC16}" type="sibTrans" cxnId="{24592A22-5E4B-4A18-B84C-718281471257}">
      <dgm:prSet/>
      <dgm:spPr/>
      <dgm:t>
        <a:bodyPr/>
        <a:lstStyle/>
        <a:p>
          <a:endParaRPr lang="en-US"/>
        </a:p>
      </dgm:t>
    </dgm:pt>
    <dgm:pt modelId="{768027EA-DCF9-4E47-9340-95C49CEF7067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CF37915-CA1D-4976-A76B-E12F84A97620}" type="parTrans" cxnId="{CCC4B210-A41A-49EF-843C-457E97505A32}">
      <dgm:prSet/>
      <dgm:spPr/>
      <dgm:t>
        <a:bodyPr/>
        <a:lstStyle/>
        <a:p>
          <a:endParaRPr lang="en-US"/>
        </a:p>
      </dgm:t>
    </dgm:pt>
    <dgm:pt modelId="{5B32868B-F8DE-40CF-B246-C8701C51F4A8}" type="sibTrans" cxnId="{CCC4B210-A41A-49EF-843C-457E97505A32}">
      <dgm:prSet/>
      <dgm:spPr/>
      <dgm:t>
        <a:bodyPr/>
        <a:lstStyle/>
        <a:p>
          <a:endParaRPr lang="en-US"/>
        </a:p>
      </dgm:t>
    </dgm:pt>
    <dgm:pt modelId="{2FF9E11C-8B05-4DBC-8202-109572F0CD80}">
      <dgm:prSet/>
      <dgm:spPr/>
      <dgm:t>
        <a:bodyPr/>
        <a:lstStyle/>
        <a:p>
          <a:pPr algn="ctr"/>
          <a:r>
            <a:rPr lang="ru-RU" dirty="0">
              <a:latin typeface="Calibri" pitchFamily="34" charset="0"/>
              <a:cs typeface="Calibri" pitchFamily="34" charset="0"/>
            </a:rPr>
            <a:t>На граждан в размере от </a:t>
          </a:r>
          <a:r>
            <a:rPr lang="ru-RU" dirty="0" smtClean="0">
              <a:latin typeface="Calibri" pitchFamily="34" charset="0"/>
              <a:cs typeface="Calibri" pitchFamily="34" charset="0"/>
            </a:rPr>
            <a:t>2000 </a:t>
          </a:r>
          <a:r>
            <a:rPr lang="ru-RU" dirty="0">
              <a:latin typeface="Calibri" pitchFamily="34" charset="0"/>
              <a:cs typeface="Calibri" pitchFamily="34" charset="0"/>
            </a:rPr>
            <a:t>до </a:t>
          </a:r>
          <a:r>
            <a:rPr lang="ru-RU" dirty="0" smtClean="0">
              <a:latin typeface="Calibri" pitchFamily="34" charset="0"/>
              <a:cs typeface="Calibri" pitchFamily="34" charset="0"/>
            </a:rPr>
            <a:t>2500 </a:t>
          </a:r>
          <a:r>
            <a:rPr lang="ru-RU" dirty="0">
              <a:latin typeface="Calibri" pitchFamily="34" charset="0"/>
              <a:cs typeface="Calibri" pitchFamily="34" charset="0"/>
            </a:rPr>
            <a:t>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03A3B783-0D10-43F9-AADC-626BC4A4612A}" type="parTrans" cxnId="{F53D7D1B-394B-4588-9073-5F745B5D2159}">
      <dgm:prSet/>
      <dgm:spPr/>
      <dgm:t>
        <a:bodyPr/>
        <a:lstStyle/>
        <a:p>
          <a:endParaRPr lang="en-US"/>
        </a:p>
      </dgm:t>
    </dgm:pt>
    <dgm:pt modelId="{BF379F58-F48F-4A74-BE48-553C68F8A733}" type="sibTrans" cxnId="{F53D7D1B-394B-4588-9073-5F745B5D2159}">
      <dgm:prSet/>
      <dgm:spPr/>
      <dgm:t>
        <a:bodyPr/>
        <a:lstStyle/>
        <a:p>
          <a:endParaRPr lang="en-US"/>
        </a:p>
      </dgm:t>
    </dgm:pt>
    <dgm:pt modelId="{38C23777-0218-4E76-B511-9AF9DF710E85}">
      <dgm:prSet/>
      <dgm:spPr/>
      <dgm:t>
        <a:bodyPr/>
        <a:lstStyle/>
        <a:p>
          <a:pPr algn="ctr"/>
          <a:r>
            <a:rPr lang="ru-RU" dirty="0" smtClean="0">
              <a:latin typeface="Calibri" pitchFamily="34" charset="0"/>
              <a:cs typeface="Calibri" pitchFamily="34" charset="0"/>
            </a:rPr>
            <a:t>На </a:t>
          </a:r>
          <a:r>
            <a:rPr lang="ru-RU" dirty="0">
              <a:latin typeface="Calibri" pitchFamily="34" charset="0"/>
              <a:cs typeface="Calibri" pitchFamily="34" charset="0"/>
            </a:rPr>
            <a:t>должностных лиц - от </a:t>
          </a:r>
          <a:r>
            <a:rPr lang="ru-RU" dirty="0" smtClean="0">
              <a:latin typeface="Calibri" pitchFamily="34" charset="0"/>
              <a:cs typeface="Calibri" pitchFamily="34" charset="0"/>
            </a:rPr>
            <a:t>4000 </a:t>
          </a:r>
          <a:r>
            <a:rPr lang="ru-RU" dirty="0">
              <a:latin typeface="Calibri" pitchFamily="34" charset="0"/>
              <a:cs typeface="Calibri" pitchFamily="34" charset="0"/>
            </a:rPr>
            <a:t>до </a:t>
          </a:r>
          <a:r>
            <a:rPr lang="ru-RU" dirty="0" smtClean="0">
              <a:latin typeface="Calibri" pitchFamily="34" charset="0"/>
              <a:cs typeface="Calibri" pitchFamily="34" charset="0"/>
            </a:rPr>
            <a:t>5000 </a:t>
          </a:r>
          <a:r>
            <a:rPr lang="ru-RU" dirty="0">
              <a:latin typeface="Calibri" pitchFamily="34" charset="0"/>
              <a:cs typeface="Calibri" pitchFamily="34" charset="0"/>
            </a:rPr>
            <a:t>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A195DC7-9434-49CD-BBEF-92D6ACAB012C}" type="parTrans" cxnId="{CB4EE627-2501-42CB-BF3F-A03A8143C8D4}">
      <dgm:prSet/>
      <dgm:spPr/>
      <dgm:t>
        <a:bodyPr/>
        <a:lstStyle/>
        <a:p>
          <a:endParaRPr lang="en-US"/>
        </a:p>
      </dgm:t>
    </dgm:pt>
    <dgm:pt modelId="{5620C6FE-6E52-458A-A127-2C2CBDA59393}" type="sibTrans" cxnId="{CB4EE627-2501-42CB-BF3F-A03A8143C8D4}">
      <dgm:prSet/>
      <dgm:spPr/>
      <dgm:t>
        <a:bodyPr/>
        <a:lstStyle/>
        <a:p>
          <a:endParaRPr lang="en-US"/>
        </a:p>
      </dgm:t>
    </dgm:pt>
    <dgm:pt modelId="{E8705BBC-BC89-4D29-8955-D64CCB4FECD8}">
      <dgm:prSet/>
      <dgm:spPr/>
      <dgm:t>
        <a:bodyPr/>
        <a:lstStyle/>
        <a:p>
          <a:pPr algn="ctr"/>
          <a:r>
            <a:rPr lang="ru-RU" dirty="0" smtClean="0">
              <a:latin typeface="Calibri" pitchFamily="34" charset="0"/>
              <a:cs typeface="Calibri" pitchFamily="34" charset="0"/>
            </a:rPr>
            <a:t>На </a:t>
          </a:r>
          <a:r>
            <a:rPr lang="ru-RU" dirty="0">
              <a:latin typeface="Calibri" pitchFamily="34" charset="0"/>
              <a:cs typeface="Calibri" pitchFamily="34" charset="0"/>
            </a:rPr>
            <a:t>юридических лиц - от </a:t>
          </a:r>
          <a:r>
            <a:rPr lang="ru-RU" dirty="0" smtClean="0">
              <a:latin typeface="Calibri" pitchFamily="34" charset="0"/>
              <a:cs typeface="Calibri" pitchFamily="34" charset="0"/>
            </a:rPr>
            <a:t>40000 до 50000 </a:t>
          </a:r>
          <a:r>
            <a:rPr lang="ru-RU" dirty="0">
              <a:latin typeface="Calibri" pitchFamily="34" charset="0"/>
              <a:cs typeface="Calibri" pitchFamily="34" charset="0"/>
            </a:rPr>
            <a:t>рублей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EB1F7D2-D33E-473D-A4E3-EF75CC74EE17}" type="parTrans" cxnId="{288DEA99-3D94-428C-BF87-C247ED8D67A4}">
      <dgm:prSet/>
      <dgm:spPr/>
      <dgm:t>
        <a:bodyPr/>
        <a:lstStyle/>
        <a:p>
          <a:endParaRPr lang="en-US"/>
        </a:p>
      </dgm:t>
    </dgm:pt>
    <dgm:pt modelId="{A06EF264-BB53-4448-A941-5B9C56D0A7FD}" type="sibTrans" cxnId="{288DEA99-3D94-428C-BF87-C247ED8D67A4}">
      <dgm:prSet/>
      <dgm:spPr/>
      <dgm:t>
        <a:bodyPr/>
        <a:lstStyle/>
        <a:p>
          <a:endParaRPr lang="en-US"/>
        </a:p>
      </dgm:t>
    </dgm:pt>
    <dgm:pt modelId="{A50169FE-C114-4DB8-8953-B2482E301FAA}" type="pres">
      <dgm:prSet presAssocID="{A74B7471-A25B-472B-89E2-2B305C0BD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7B74C-21C5-4999-9C57-5D139786D611}" type="pres">
      <dgm:prSet presAssocID="{246C93C4-D1DB-4E12-B160-85C9539AD5D5}" presName="parentText" presStyleLbl="node1" presStyleIdx="0" presStyleCnt="5" custLinFactY="-12865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A9C66-C44A-4736-B419-50CB72BFA7F2}" type="pres">
      <dgm:prSet presAssocID="{D9A09A91-5F0F-42F4-9844-B0FF142CDC16}" presName="spacer" presStyleCnt="0"/>
      <dgm:spPr/>
    </dgm:pt>
    <dgm:pt modelId="{2992577F-2EF9-4FC4-AE0B-3C65BA520EDC}" type="pres">
      <dgm:prSet presAssocID="{768027EA-DCF9-4E47-9340-95C49CEF7067}" presName="parentText" presStyleLbl="node1" presStyleIdx="1" presStyleCnt="5" custLinFactY="-11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AD03-ECF4-41A1-A764-93E13BD05B71}" type="pres">
      <dgm:prSet presAssocID="{5B32868B-F8DE-40CF-B246-C8701C51F4A8}" presName="spacer" presStyleCnt="0"/>
      <dgm:spPr/>
    </dgm:pt>
    <dgm:pt modelId="{CC99E662-5EC2-4986-9F0D-6394D5A9749A}" type="pres">
      <dgm:prSet presAssocID="{2FF9E11C-8B05-4DBC-8202-109572F0CD80}" presName="parentText" presStyleLbl="node1" presStyleIdx="2" presStyleCnt="5" custLinFactY="946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7BD8C-24C2-4CE7-B742-59CA116479EB}" type="pres">
      <dgm:prSet presAssocID="{BF379F58-F48F-4A74-BE48-553C68F8A733}" presName="spacer" presStyleCnt="0"/>
      <dgm:spPr/>
    </dgm:pt>
    <dgm:pt modelId="{F098375B-7A54-407E-8724-1AF6796A92D6}" type="pres">
      <dgm:prSet presAssocID="{38C23777-0218-4E76-B511-9AF9DF710E85}" presName="parentText" presStyleLbl="node1" presStyleIdx="3" presStyleCnt="5" custLinFactY="894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8544C-0D9C-46BA-858E-2D1668F1FA61}" type="pres">
      <dgm:prSet presAssocID="{5620C6FE-6E52-458A-A127-2C2CBDA59393}" presName="spacer" presStyleCnt="0"/>
      <dgm:spPr/>
    </dgm:pt>
    <dgm:pt modelId="{AECD0562-5FA1-47FF-B387-B3131FFFFEA4}" type="pres">
      <dgm:prSet presAssocID="{E8705BBC-BC89-4D29-8955-D64CCB4FECD8}" presName="parentText" presStyleLbl="node1" presStyleIdx="4" presStyleCnt="5" custLinFactY="938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592A22-5E4B-4A18-B84C-718281471257}" srcId="{A74B7471-A25B-472B-89E2-2B305C0BD2A4}" destId="{246C93C4-D1DB-4E12-B160-85C9539AD5D5}" srcOrd="0" destOrd="0" parTransId="{56D2F93B-643E-426E-8E4C-41273C2B4DF0}" sibTransId="{D9A09A91-5F0F-42F4-9844-B0FF142CDC16}"/>
    <dgm:cxn modelId="{288DEA99-3D94-428C-BF87-C247ED8D67A4}" srcId="{A74B7471-A25B-472B-89E2-2B305C0BD2A4}" destId="{E8705BBC-BC89-4D29-8955-D64CCB4FECD8}" srcOrd="4" destOrd="0" parTransId="{6EB1F7D2-D33E-473D-A4E3-EF75CC74EE17}" sibTransId="{A06EF264-BB53-4448-A941-5B9C56D0A7FD}"/>
    <dgm:cxn modelId="{F53D7D1B-394B-4588-9073-5F745B5D2159}" srcId="{A74B7471-A25B-472B-89E2-2B305C0BD2A4}" destId="{2FF9E11C-8B05-4DBC-8202-109572F0CD80}" srcOrd="2" destOrd="0" parTransId="{03A3B783-0D10-43F9-AADC-626BC4A4612A}" sibTransId="{BF379F58-F48F-4A74-BE48-553C68F8A733}"/>
    <dgm:cxn modelId="{A2CF4892-8AEE-4621-A871-DF8EB1434B94}" type="presOf" srcId="{246C93C4-D1DB-4E12-B160-85C9539AD5D5}" destId="{AA27B74C-21C5-4999-9C57-5D139786D611}" srcOrd="0" destOrd="0" presId="urn:microsoft.com/office/officeart/2005/8/layout/vList2"/>
    <dgm:cxn modelId="{DC224DC9-15C9-4E8F-AEDC-214DF35C3364}" type="presOf" srcId="{A74B7471-A25B-472B-89E2-2B305C0BD2A4}" destId="{A50169FE-C114-4DB8-8953-B2482E301FAA}" srcOrd="0" destOrd="0" presId="urn:microsoft.com/office/officeart/2005/8/layout/vList2"/>
    <dgm:cxn modelId="{CCC4B210-A41A-49EF-843C-457E97505A32}" srcId="{A74B7471-A25B-472B-89E2-2B305C0BD2A4}" destId="{768027EA-DCF9-4E47-9340-95C49CEF7067}" srcOrd="1" destOrd="0" parTransId="{CCF37915-CA1D-4976-A76B-E12F84A97620}" sibTransId="{5B32868B-F8DE-40CF-B246-C8701C51F4A8}"/>
    <dgm:cxn modelId="{CB4EE627-2501-42CB-BF3F-A03A8143C8D4}" srcId="{A74B7471-A25B-472B-89E2-2B305C0BD2A4}" destId="{38C23777-0218-4E76-B511-9AF9DF710E85}" srcOrd="3" destOrd="0" parTransId="{DA195DC7-9434-49CD-BBEF-92D6ACAB012C}" sibTransId="{5620C6FE-6E52-458A-A127-2C2CBDA59393}"/>
    <dgm:cxn modelId="{1A9037C3-BBA3-46E1-8D4E-731C81C53D0C}" type="presOf" srcId="{38C23777-0218-4E76-B511-9AF9DF710E85}" destId="{F098375B-7A54-407E-8724-1AF6796A92D6}" srcOrd="0" destOrd="0" presId="urn:microsoft.com/office/officeart/2005/8/layout/vList2"/>
    <dgm:cxn modelId="{AD3DD5B2-D71C-4B30-AF79-1963E735F883}" type="presOf" srcId="{2FF9E11C-8B05-4DBC-8202-109572F0CD80}" destId="{CC99E662-5EC2-4986-9F0D-6394D5A9749A}" srcOrd="0" destOrd="0" presId="urn:microsoft.com/office/officeart/2005/8/layout/vList2"/>
    <dgm:cxn modelId="{CBF79670-F3E6-42D6-A2B6-FB084BE1E258}" type="presOf" srcId="{E8705BBC-BC89-4D29-8955-D64CCB4FECD8}" destId="{AECD0562-5FA1-47FF-B387-B3131FFFFEA4}" srcOrd="0" destOrd="0" presId="urn:microsoft.com/office/officeart/2005/8/layout/vList2"/>
    <dgm:cxn modelId="{A05C2DFB-7C32-4D9C-B9A9-E147B1E735E6}" type="presOf" srcId="{768027EA-DCF9-4E47-9340-95C49CEF7067}" destId="{2992577F-2EF9-4FC4-AE0B-3C65BA520EDC}" srcOrd="0" destOrd="0" presId="urn:microsoft.com/office/officeart/2005/8/layout/vList2"/>
    <dgm:cxn modelId="{B808153D-66CB-4D0D-909F-2538300A1E14}" type="presParOf" srcId="{A50169FE-C114-4DB8-8953-B2482E301FAA}" destId="{AA27B74C-21C5-4999-9C57-5D139786D611}" srcOrd="0" destOrd="0" presId="urn:microsoft.com/office/officeart/2005/8/layout/vList2"/>
    <dgm:cxn modelId="{59DDD1DD-FD27-44BE-957D-A71D5065072F}" type="presParOf" srcId="{A50169FE-C114-4DB8-8953-B2482E301FAA}" destId="{86EA9C66-C44A-4736-B419-50CB72BFA7F2}" srcOrd="1" destOrd="0" presId="urn:microsoft.com/office/officeart/2005/8/layout/vList2"/>
    <dgm:cxn modelId="{0256272C-46A4-42A8-B349-EA523B46D206}" type="presParOf" srcId="{A50169FE-C114-4DB8-8953-B2482E301FAA}" destId="{2992577F-2EF9-4FC4-AE0B-3C65BA520EDC}" srcOrd="2" destOrd="0" presId="urn:microsoft.com/office/officeart/2005/8/layout/vList2"/>
    <dgm:cxn modelId="{1A289281-82F7-4E8F-9B0C-B7AEA6571C35}" type="presParOf" srcId="{A50169FE-C114-4DB8-8953-B2482E301FAA}" destId="{18FDAD03-ECF4-41A1-A764-93E13BD05B71}" srcOrd="3" destOrd="0" presId="urn:microsoft.com/office/officeart/2005/8/layout/vList2"/>
    <dgm:cxn modelId="{E0548841-CD74-4B44-BCAF-CC7565ADC303}" type="presParOf" srcId="{A50169FE-C114-4DB8-8953-B2482E301FAA}" destId="{CC99E662-5EC2-4986-9F0D-6394D5A9749A}" srcOrd="4" destOrd="0" presId="urn:microsoft.com/office/officeart/2005/8/layout/vList2"/>
    <dgm:cxn modelId="{817ED4A3-3E35-49A5-94D0-7167D9541915}" type="presParOf" srcId="{A50169FE-C114-4DB8-8953-B2482E301FAA}" destId="{10E7BD8C-24C2-4CE7-B742-59CA116479EB}" srcOrd="5" destOrd="0" presId="urn:microsoft.com/office/officeart/2005/8/layout/vList2"/>
    <dgm:cxn modelId="{BA7A1957-EAE4-482A-9A87-F4283390E499}" type="presParOf" srcId="{A50169FE-C114-4DB8-8953-B2482E301FAA}" destId="{F098375B-7A54-407E-8724-1AF6796A92D6}" srcOrd="6" destOrd="0" presId="urn:microsoft.com/office/officeart/2005/8/layout/vList2"/>
    <dgm:cxn modelId="{E40CA819-A4F6-4DDF-AA02-71E276A47160}" type="presParOf" srcId="{A50169FE-C114-4DB8-8953-B2482E301FAA}" destId="{2828544C-0D9C-46BA-858E-2D1668F1FA61}" srcOrd="7" destOrd="0" presId="urn:microsoft.com/office/officeart/2005/8/layout/vList2"/>
    <dgm:cxn modelId="{A98E1E6F-51F5-4760-8631-96B15578D4AF}" type="presParOf" srcId="{A50169FE-C114-4DB8-8953-B2482E301FAA}" destId="{AECD0562-5FA1-47FF-B387-B3131FFFFE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21EED-CCC5-4C99-9E60-3F62F1BC9D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4A604-5C9F-4BA3-8E85-ED7570D3FA3C}">
      <dgm:prSet custT="1"/>
      <dgm:spPr/>
      <dgm:t>
        <a:bodyPr/>
        <a:lstStyle/>
        <a:p>
          <a:pPr algn="ctr"/>
          <a:r>
            <a:rPr lang="ru-RU" sz="4800" b="1" i="1" dirty="0" err="1" smtClean="0">
              <a:latin typeface="Calibri" pitchFamily="34" charset="0"/>
              <a:cs typeface="Calibri" pitchFamily="34" charset="0"/>
            </a:rPr>
            <a:t>Минцифры</a:t>
          </a:r>
          <a:r>
            <a:rPr lang="ru-RU" sz="4800" b="1" i="1" dirty="0" smtClean="0">
              <a:latin typeface="Calibri" pitchFamily="34" charset="0"/>
              <a:cs typeface="Calibri" pitchFamily="34" charset="0"/>
            </a:rPr>
            <a:t> России</a:t>
          </a:r>
          <a:endParaRPr lang="en-US" sz="4800" dirty="0">
            <a:latin typeface="Calibri" pitchFamily="34" charset="0"/>
            <a:cs typeface="Calibri" pitchFamily="34" charset="0"/>
          </a:endParaRPr>
        </a:p>
      </dgm:t>
    </dgm:pt>
    <dgm:pt modelId="{AF4F9138-FF22-4F26-9651-50A9E18E7B45}" type="parTrans" cxnId="{72DCD546-46CC-4F40-8424-DF8674479D99}">
      <dgm:prSet/>
      <dgm:spPr/>
      <dgm:t>
        <a:bodyPr/>
        <a:lstStyle/>
        <a:p>
          <a:endParaRPr lang="en-US"/>
        </a:p>
      </dgm:t>
    </dgm:pt>
    <dgm:pt modelId="{FF8EDA8D-AB97-4A2E-842E-3B6BE5200E34}" type="sibTrans" cxnId="{72DCD546-46CC-4F40-8424-DF8674479D99}">
      <dgm:prSet/>
      <dgm:spPr/>
      <dgm:t>
        <a:bodyPr/>
        <a:lstStyle/>
        <a:p>
          <a:endParaRPr lang="en-US"/>
        </a:p>
      </dgm:t>
    </dgm:pt>
    <dgm:pt modelId="{B2314680-AE8B-47D0-A83F-E57CB41E3773}">
      <dgm:prSet custT="1"/>
      <dgm:spPr/>
      <dgm:t>
        <a:bodyPr/>
        <a:lstStyle/>
        <a:p>
          <a:r>
            <a:rPr lang="ru-RU" sz="2800" b="0" i="1" dirty="0">
              <a:latin typeface="Calibri" pitchFamily="34" charset="0"/>
              <a:cs typeface="Calibri" pitchFamily="34" charset="0"/>
            </a:rPr>
            <a:t>адрес почтовой доставки: </a:t>
          </a:r>
          <a:r>
            <a:rPr lang="ru-RU" sz="2800" b="0" i="1" dirty="0" smtClean="0">
              <a:latin typeface="Calibri" pitchFamily="34" charset="0"/>
              <a:cs typeface="Calibri" pitchFamily="34" charset="0"/>
            </a:rPr>
            <a:t>121069, г. Москва, Большая </a:t>
          </a:r>
          <a:r>
            <a:rPr lang="ru-RU" sz="2800" b="0" i="1" dirty="0" err="1" smtClean="0">
              <a:latin typeface="Calibri" pitchFamily="34" charset="0"/>
              <a:cs typeface="Calibri" pitchFamily="34" charset="0"/>
            </a:rPr>
            <a:t>Никитская</a:t>
          </a:r>
          <a:r>
            <a:rPr lang="ru-RU" sz="2800" b="0" i="1" dirty="0" smtClean="0">
              <a:latin typeface="Calibri" pitchFamily="34" charset="0"/>
              <a:cs typeface="Calibri" pitchFamily="34" charset="0"/>
            </a:rPr>
            <a:t> , д. 50А/5.</a:t>
          </a:r>
          <a:endParaRPr lang="en-US" sz="2800" b="0" i="1" dirty="0">
            <a:latin typeface="Calibri" pitchFamily="34" charset="0"/>
            <a:cs typeface="Calibri" pitchFamily="34" charset="0"/>
          </a:endParaRPr>
        </a:p>
      </dgm:t>
    </dgm:pt>
    <dgm:pt modelId="{95C6696F-2D18-4919-A101-1AD5B45D1487}" type="parTrans" cxnId="{DBD305A9-E6C4-4659-A96C-5C1C6255CC36}">
      <dgm:prSet/>
      <dgm:spPr/>
      <dgm:t>
        <a:bodyPr/>
        <a:lstStyle/>
        <a:p>
          <a:endParaRPr lang="en-US"/>
        </a:p>
      </dgm:t>
    </dgm:pt>
    <dgm:pt modelId="{C5130211-A1BA-414C-B04C-2F53F7A9B0A9}" type="sibTrans" cxnId="{DBD305A9-E6C4-4659-A96C-5C1C6255CC36}">
      <dgm:prSet/>
      <dgm:spPr/>
      <dgm:t>
        <a:bodyPr/>
        <a:lstStyle/>
        <a:p>
          <a:endParaRPr lang="en-US"/>
        </a:p>
      </dgm:t>
    </dgm:pt>
    <dgm:pt modelId="{C2B7CB0D-5262-41EA-A495-2DD9458BBCCF}">
      <dgm:prSet custT="1"/>
      <dgm:spPr/>
      <dgm:t>
        <a:bodyPr/>
        <a:lstStyle/>
        <a:p>
          <a:r>
            <a:rPr lang="ru-RU" sz="2800" b="0" i="1" dirty="0">
              <a:latin typeface="Calibri" pitchFamily="34" charset="0"/>
              <a:cs typeface="Calibri" pitchFamily="34" charset="0"/>
            </a:rPr>
            <a:t>телефон для справок: +7 495 771-80-00, </a:t>
          </a:r>
          <a:r>
            <a:rPr lang="en-US" sz="2800" b="0" i="1" dirty="0">
              <a:latin typeface="Calibri" pitchFamily="34" charset="0"/>
              <a:cs typeface="Calibri" pitchFamily="34" charset="0"/>
            </a:rPr>
            <a:t/>
          </a:r>
          <a:br>
            <a:rPr lang="en-US" sz="2800" b="0" i="1" dirty="0">
              <a:latin typeface="Calibri" pitchFamily="34" charset="0"/>
              <a:cs typeface="Calibri" pitchFamily="34" charset="0"/>
            </a:rPr>
          </a:br>
          <a:r>
            <a:rPr lang="ru-RU" sz="2800" b="0" i="1" dirty="0">
              <a:latin typeface="Calibri" pitchFamily="34" charset="0"/>
              <a:cs typeface="Calibri" pitchFamily="34" charset="0"/>
            </a:rPr>
            <a:t>8 800 222-15-01</a:t>
          </a:r>
          <a:endParaRPr lang="en-US" sz="2800" b="0" i="1" dirty="0">
            <a:latin typeface="Calibri" pitchFamily="34" charset="0"/>
            <a:cs typeface="Calibri" pitchFamily="34" charset="0"/>
          </a:endParaRPr>
        </a:p>
      </dgm:t>
    </dgm:pt>
    <dgm:pt modelId="{C471A3CF-2239-4CFF-B9FF-818DB10CEF95}" type="parTrans" cxnId="{881F5DF2-3B66-46B4-BFAF-7BB947996457}">
      <dgm:prSet/>
      <dgm:spPr/>
      <dgm:t>
        <a:bodyPr/>
        <a:lstStyle/>
        <a:p>
          <a:endParaRPr lang="en-US"/>
        </a:p>
      </dgm:t>
    </dgm:pt>
    <dgm:pt modelId="{83D25D4C-89DE-4398-8BDE-4B8E1FB61EE7}" type="sibTrans" cxnId="{881F5DF2-3B66-46B4-BFAF-7BB947996457}">
      <dgm:prSet/>
      <dgm:spPr/>
      <dgm:t>
        <a:bodyPr/>
        <a:lstStyle/>
        <a:p>
          <a:endParaRPr lang="en-US"/>
        </a:p>
      </dgm:t>
    </dgm:pt>
    <dgm:pt modelId="{60BFA9E3-1C9D-48B4-8357-C20C998B9E8D}" type="pres">
      <dgm:prSet presAssocID="{7F221EED-CCC5-4C99-9E60-3F62F1BC9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A5778C-BAF8-42C7-BED5-E95BA733B871}" type="pres">
      <dgm:prSet presAssocID="{AC04A604-5C9F-4BA3-8E85-ED7570D3FA3C}" presName="parentText" presStyleLbl="node1" presStyleIdx="0" presStyleCnt="1" custLinFactNeighborY="-19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D57EB-5BF9-42DC-993D-DDB898FDB4AA}" type="pres">
      <dgm:prSet presAssocID="{AC04A604-5C9F-4BA3-8E85-ED7570D3FA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F5DF2-3B66-46B4-BFAF-7BB947996457}" srcId="{AC04A604-5C9F-4BA3-8E85-ED7570D3FA3C}" destId="{C2B7CB0D-5262-41EA-A495-2DD9458BBCCF}" srcOrd="1" destOrd="0" parTransId="{C471A3CF-2239-4CFF-B9FF-818DB10CEF95}" sibTransId="{83D25D4C-89DE-4398-8BDE-4B8E1FB61EE7}"/>
    <dgm:cxn modelId="{E3854873-AC03-4C92-892A-0D99FABE331D}" type="presOf" srcId="{C2B7CB0D-5262-41EA-A495-2DD9458BBCCF}" destId="{5EBD57EB-5BF9-42DC-993D-DDB898FDB4AA}" srcOrd="0" destOrd="1" presId="urn:microsoft.com/office/officeart/2005/8/layout/vList2"/>
    <dgm:cxn modelId="{943B69C5-C88C-4378-9188-D88346153A64}" type="presOf" srcId="{AC04A604-5C9F-4BA3-8E85-ED7570D3FA3C}" destId="{7DA5778C-BAF8-42C7-BED5-E95BA733B871}" srcOrd="0" destOrd="0" presId="urn:microsoft.com/office/officeart/2005/8/layout/vList2"/>
    <dgm:cxn modelId="{F05D6E4A-519F-466A-84AC-EE77CBE04B52}" type="presOf" srcId="{7F221EED-CCC5-4C99-9E60-3F62F1BC9D8E}" destId="{60BFA9E3-1C9D-48B4-8357-C20C998B9E8D}" srcOrd="0" destOrd="0" presId="urn:microsoft.com/office/officeart/2005/8/layout/vList2"/>
    <dgm:cxn modelId="{DBD305A9-E6C4-4659-A96C-5C1C6255CC36}" srcId="{AC04A604-5C9F-4BA3-8E85-ED7570D3FA3C}" destId="{B2314680-AE8B-47D0-A83F-E57CB41E3773}" srcOrd="0" destOrd="0" parTransId="{95C6696F-2D18-4919-A101-1AD5B45D1487}" sibTransId="{C5130211-A1BA-414C-B04C-2F53F7A9B0A9}"/>
    <dgm:cxn modelId="{9047F855-E133-4A92-AA50-3AA065B197DD}" type="presOf" srcId="{B2314680-AE8B-47D0-A83F-E57CB41E3773}" destId="{5EBD57EB-5BF9-42DC-993D-DDB898FDB4AA}" srcOrd="0" destOrd="0" presId="urn:microsoft.com/office/officeart/2005/8/layout/vList2"/>
    <dgm:cxn modelId="{72DCD546-46CC-4F40-8424-DF8674479D99}" srcId="{7F221EED-CCC5-4C99-9E60-3F62F1BC9D8E}" destId="{AC04A604-5C9F-4BA3-8E85-ED7570D3FA3C}" srcOrd="0" destOrd="0" parTransId="{AF4F9138-FF22-4F26-9651-50A9E18E7B45}" sibTransId="{FF8EDA8D-AB97-4A2E-842E-3B6BE5200E34}"/>
    <dgm:cxn modelId="{BB415131-2EC8-47D6-8FCB-6B76B2B63B56}" type="presParOf" srcId="{60BFA9E3-1C9D-48B4-8357-C20C998B9E8D}" destId="{7DA5778C-BAF8-42C7-BED5-E95BA733B871}" srcOrd="0" destOrd="0" presId="urn:microsoft.com/office/officeart/2005/8/layout/vList2"/>
    <dgm:cxn modelId="{8D6230BA-7DC8-434C-82A2-962F2DB52179}" type="presParOf" srcId="{60BFA9E3-1C9D-48B4-8357-C20C998B9E8D}" destId="{5EBD57EB-5BF9-42DC-993D-DDB898FDB4A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F3FB3-471C-4E66-A74A-5D43A75F137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AC2C1-F383-4B2C-989B-59801F0EF8BB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Calibri" pitchFamily="34" charset="0"/>
              <a:cs typeface="Calibri" pitchFamily="34" charset="0"/>
            </a:rPr>
            <a:t>В день выхода в свет первой партии тиража доставляются 9 обязательных экземпляров федеральных газет (газет, предназначенных для распространения преимущественно на всей территории Российской Федерации) и газет субъектов Российской Федерации на русском языке.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3709724B-2B4C-42BC-B012-3677320A5E0D}" type="parTrans" cxnId="{89251401-12C7-433A-8F29-7D18C1F2517D}">
      <dgm:prSet/>
      <dgm:spPr/>
      <dgm:t>
        <a:bodyPr/>
        <a:lstStyle/>
        <a:p>
          <a:endParaRPr lang="en-US"/>
        </a:p>
      </dgm:t>
    </dgm:pt>
    <dgm:pt modelId="{91F97E12-D6B2-407C-866F-86E07DE9C3A0}" type="sibTrans" cxnId="{89251401-12C7-433A-8F29-7D18C1F2517D}">
      <dgm:prSet/>
      <dgm:spPr/>
      <dgm:t>
        <a:bodyPr/>
        <a:lstStyle/>
        <a:p>
          <a:endParaRPr lang="en-US"/>
        </a:p>
      </dgm:t>
    </dgm:pt>
    <dgm:pt modelId="{AFAB2A84-F370-406D-BF16-DCE7FA1E27A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Calibri" pitchFamily="34" charset="0"/>
              <a:cs typeface="Calibri" pitchFamily="34" charset="0"/>
            </a:rPr>
            <a:t>В </a:t>
          </a:r>
          <a:r>
            <a:rPr lang="ru-RU" dirty="0" smtClean="0">
              <a:latin typeface="Calibri" pitchFamily="34" charset="0"/>
              <a:cs typeface="Calibri" pitchFamily="34" charset="0"/>
            </a:rPr>
            <a:t>течение </a:t>
          </a:r>
          <a:r>
            <a:rPr lang="ru-RU" dirty="0">
              <a:latin typeface="Calibri" pitchFamily="34" charset="0"/>
              <a:cs typeface="Calibri" pitchFamily="34" charset="0"/>
            </a:rPr>
            <a:t>семи дней со дня выхода в свет первой партии тиража доставляются: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86D041B-3222-4CC4-BEEE-BBDB1E148E91}" type="parTrans" cxnId="{02D846A7-B592-4753-ACED-EFE4BAF5CF56}">
      <dgm:prSet/>
      <dgm:spPr/>
      <dgm:t>
        <a:bodyPr/>
        <a:lstStyle/>
        <a:p>
          <a:endParaRPr lang="en-US"/>
        </a:p>
      </dgm:t>
    </dgm:pt>
    <dgm:pt modelId="{885E7990-7CE7-4BDD-BD97-26C796831ABD}" type="sibTrans" cxnId="{02D846A7-B592-4753-ACED-EFE4BAF5CF56}">
      <dgm:prSet/>
      <dgm:spPr/>
      <dgm:t>
        <a:bodyPr/>
        <a:lstStyle/>
        <a:p>
          <a:endParaRPr lang="en-US"/>
        </a:p>
      </dgm:t>
    </dgm:pt>
    <dgm:pt modelId="{B0168A04-0C51-4082-97BE-58FAEB515C0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Calibri" pitchFamily="34" charset="0"/>
              <a:cs typeface="Calibri" pitchFamily="34" charset="0"/>
            </a:rPr>
            <a:t>- 16 </a:t>
          </a:r>
          <a:r>
            <a:rPr lang="ru-RU" dirty="0">
              <a:latin typeface="Calibri" pitchFamily="34" charset="0"/>
              <a:cs typeface="Calibri" pitchFamily="34" charset="0"/>
            </a:rPr>
            <a:t>обязательных экземпляров книг и брошюр, журналов и продолжающихся изданий на русском языке</a:t>
          </a:r>
          <a:r>
            <a:rPr lang="ru-RU" dirty="0" smtClean="0">
              <a:latin typeface="Calibri" pitchFamily="34" charset="0"/>
              <a:cs typeface="Calibri" pitchFamily="34" charset="0"/>
            </a:rPr>
            <a:t>;</a:t>
          </a:r>
        </a:p>
        <a:p>
          <a:pPr>
            <a:lnSpc>
              <a:spcPct val="100000"/>
            </a:lnSpc>
          </a:pPr>
          <a:r>
            <a:rPr lang="ru-RU" dirty="0" smtClean="0">
              <a:latin typeface="Calibri" pitchFamily="34" charset="0"/>
              <a:cs typeface="Calibri" pitchFamily="34" charset="0"/>
            </a:rPr>
            <a:t>- 3 обязательных экземпляра многотиражных газет муниципальных образований и рекламных изданий на русском языке;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EDABB7DC-75F5-44E0-9945-9AAB8A8A3B0A}" type="parTrans" cxnId="{A8850653-48E1-496D-97E8-CDE7B00C9323}">
      <dgm:prSet/>
      <dgm:spPr/>
      <dgm:t>
        <a:bodyPr/>
        <a:lstStyle/>
        <a:p>
          <a:endParaRPr lang="en-US"/>
        </a:p>
      </dgm:t>
    </dgm:pt>
    <dgm:pt modelId="{1D997EBF-1413-48CB-A98D-BC17A587FD16}" type="sibTrans" cxnId="{A8850653-48E1-496D-97E8-CDE7B00C9323}">
      <dgm:prSet/>
      <dgm:spPr/>
      <dgm:t>
        <a:bodyPr/>
        <a:lstStyle/>
        <a:p>
          <a:endParaRPr lang="en-US"/>
        </a:p>
      </dgm:t>
    </dgm:pt>
    <dgm:pt modelId="{C3C01064-420A-4B69-BBF0-77ADA2F909D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>
              <a:latin typeface="Calibri" pitchFamily="34" charset="0"/>
              <a:cs typeface="Calibri" pitchFamily="34" charset="0"/>
            </a:rPr>
            <a:t>Сроки доставки обязательного экземпляра всех видов печатных изданий исчисляются в календарных днях.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449F23C8-1825-4B84-BEB4-064F00A99A0E}" type="parTrans" cxnId="{376BE889-3681-4A76-AC23-0CABE73E4BBD}">
      <dgm:prSet/>
      <dgm:spPr/>
      <dgm:t>
        <a:bodyPr/>
        <a:lstStyle/>
        <a:p>
          <a:endParaRPr lang="en-US"/>
        </a:p>
      </dgm:t>
    </dgm:pt>
    <dgm:pt modelId="{01BD4B3D-8041-45BC-81EF-546CB09A056F}" type="sibTrans" cxnId="{376BE889-3681-4A76-AC23-0CABE73E4BBD}">
      <dgm:prSet/>
      <dgm:spPr/>
      <dgm:t>
        <a:bodyPr/>
        <a:lstStyle/>
        <a:p>
          <a:endParaRPr lang="en-US"/>
        </a:p>
      </dgm:t>
    </dgm:pt>
    <dgm:pt modelId="{32C76D03-06B2-4D19-9543-2FE997CAF7E6}" type="pres">
      <dgm:prSet presAssocID="{8A7F3FB3-471C-4E66-A74A-5D43A75F137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6FBB5-603C-4E70-B748-68A2AC3836D9}" type="pres">
      <dgm:prSet presAssocID="{021AC2C1-F383-4B2C-989B-59801F0EF8BB}" presName="compNode" presStyleCnt="0"/>
      <dgm:spPr/>
    </dgm:pt>
    <dgm:pt modelId="{75FF7A61-1BD6-4F45-9F61-ACC7639DB492}" type="pres">
      <dgm:prSet presAssocID="{021AC2C1-F383-4B2C-989B-59801F0EF8BB}" presName="bgRect" presStyleLbl="bgShp" presStyleIdx="0" presStyleCnt="4" custLinFactNeighborY="31615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41942CA9-6316-4F7D-8C45-3C3FBF2407B1}" type="pres">
      <dgm:prSet presAssocID="{021AC2C1-F383-4B2C-989B-59801F0EF8BB}" presName="iconRect" presStyleLbl="node1" presStyleIdx="0" presStyleCnt="4" custLinFactNeighborY="6386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Газета"/>
        </a:ext>
      </dgm:extLst>
    </dgm:pt>
    <dgm:pt modelId="{F6F7E848-1802-4755-AE08-8FA0C9197981}" type="pres">
      <dgm:prSet presAssocID="{021AC2C1-F383-4B2C-989B-59801F0EF8BB}" presName="spaceRect" presStyleCnt="0"/>
      <dgm:spPr/>
    </dgm:pt>
    <dgm:pt modelId="{3C701061-0BD9-4E33-9A27-AAE7D13E4672}" type="pres">
      <dgm:prSet presAssocID="{021AC2C1-F383-4B2C-989B-59801F0EF8BB}" presName="parTx" presStyleLbl="revTx" presStyleIdx="0" presStyleCnt="4" custLinFactNeighborY="304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8531430-31A1-4C1A-B808-0181B7504AC2}" type="pres">
      <dgm:prSet presAssocID="{91F97E12-D6B2-407C-866F-86E07DE9C3A0}" presName="sibTrans" presStyleCnt="0"/>
      <dgm:spPr/>
    </dgm:pt>
    <dgm:pt modelId="{A4733A98-47DA-4EA0-87D3-26CCD828E64E}" type="pres">
      <dgm:prSet presAssocID="{AFAB2A84-F370-406D-BF16-DCE7FA1E27A8}" presName="compNode" presStyleCnt="0"/>
      <dgm:spPr/>
    </dgm:pt>
    <dgm:pt modelId="{29EFF290-BEC9-4AB7-AC66-052B0A3CDE9F}" type="pres">
      <dgm:prSet presAssocID="{AFAB2A84-F370-406D-BF16-DCE7FA1E27A8}" presName="bgRect" presStyleLbl="bgShp" presStyleIdx="1" presStyleCnt="4" custLinFactNeighborY="44495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A563ABB0-3552-4BBE-ACEA-A268C3E966EB}" type="pres">
      <dgm:prSet presAssocID="{AFAB2A84-F370-406D-BF16-DCE7FA1E27A8}" presName="iconRect" presStyleLbl="node1" presStyleIdx="1" presStyleCnt="4" custLinFactNeighborY="787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олнце"/>
        </a:ext>
      </dgm:extLst>
    </dgm:pt>
    <dgm:pt modelId="{EB1EF4E4-564D-4F8C-A47B-6BE202E1AF9A}" type="pres">
      <dgm:prSet presAssocID="{AFAB2A84-F370-406D-BF16-DCE7FA1E27A8}" presName="spaceRect" presStyleCnt="0"/>
      <dgm:spPr/>
    </dgm:pt>
    <dgm:pt modelId="{5551E058-904C-42EF-BF2A-9025F785739C}" type="pres">
      <dgm:prSet presAssocID="{AFAB2A84-F370-406D-BF16-DCE7FA1E27A8}" presName="parTx" presStyleLbl="revTx" presStyleIdx="1" presStyleCnt="4" custLinFactNeighborY="573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F21BE36-28B1-4559-82F2-D870D668ACCA}" type="pres">
      <dgm:prSet presAssocID="{885E7990-7CE7-4BDD-BD97-26C796831ABD}" presName="sibTrans" presStyleCnt="0"/>
      <dgm:spPr/>
    </dgm:pt>
    <dgm:pt modelId="{D000647E-74B9-43CB-9AD0-4B4ABC3DF664}" type="pres">
      <dgm:prSet presAssocID="{B0168A04-0C51-4082-97BE-58FAEB515C03}" presName="compNode" presStyleCnt="0"/>
      <dgm:spPr/>
    </dgm:pt>
    <dgm:pt modelId="{F64B2734-2E30-4608-BEFE-585AB76FAA97}" type="pres">
      <dgm:prSet presAssocID="{B0168A04-0C51-4082-97BE-58FAEB515C03}" presName="bgRect" presStyleLbl="bgShp" presStyleIdx="2" presStyleCnt="4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5BA31F7D-2FAB-47B2-8676-05B4E82193B2}" type="pres">
      <dgm:prSet presAssocID="{B0168A04-0C51-4082-97BE-58FAEB515C0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D8D61470-3411-4BAC-8C29-ED49B155E03B}" type="pres">
      <dgm:prSet presAssocID="{B0168A04-0C51-4082-97BE-58FAEB515C03}" presName="spaceRect" presStyleCnt="0"/>
      <dgm:spPr/>
    </dgm:pt>
    <dgm:pt modelId="{618CB7E4-FDFF-42D3-ACB9-A1D5E172A97A}" type="pres">
      <dgm:prSet presAssocID="{B0168A04-0C51-4082-97BE-58FAEB515C0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CF86CBB-A0F5-47D9-9065-CA6A2BDC9ED7}" type="pres">
      <dgm:prSet presAssocID="{1D997EBF-1413-48CB-A98D-BC17A587FD16}" presName="sibTrans" presStyleCnt="0"/>
      <dgm:spPr/>
    </dgm:pt>
    <dgm:pt modelId="{E885945F-DE40-4DD6-96AB-9342D902C00B}" type="pres">
      <dgm:prSet presAssocID="{C3C01064-420A-4B69-BBF0-77ADA2F909DE}" presName="compNode" presStyleCnt="0"/>
      <dgm:spPr/>
    </dgm:pt>
    <dgm:pt modelId="{2EA95CCD-3CDC-4C4D-A5BC-FE397BF335C4}" type="pres">
      <dgm:prSet presAssocID="{C3C01064-420A-4B69-BBF0-77ADA2F909DE}" presName="bgRect" presStyleLbl="bgShp" presStyleIdx="3" presStyleCnt="4"/>
      <dgm:spPr>
        <a:solidFill>
          <a:srgbClr val="D2DEEF"/>
        </a:solidFill>
      </dgm:spPr>
      <dgm:t>
        <a:bodyPr/>
        <a:lstStyle/>
        <a:p>
          <a:endParaRPr lang="ru-RU"/>
        </a:p>
      </dgm:t>
    </dgm:pt>
    <dgm:pt modelId="{0B5B42F4-2B4D-4894-B471-45F2DC93CD81}" type="pres">
      <dgm:prSet presAssocID="{C3C01064-420A-4B69-BBF0-77ADA2F909D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екундомер"/>
        </a:ext>
      </dgm:extLst>
    </dgm:pt>
    <dgm:pt modelId="{7463EA28-0DF5-4A0D-978D-A54F93A66F4F}" type="pres">
      <dgm:prSet presAssocID="{C3C01064-420A-4B69-BBF0-77ADA2F909DE}" presName="spaceRect" presStyleCnt="0"/>
      <dgm:spPr/>
    </dgm:pt>
    <dgm:pt modelId="{B29EA7D5-2239-4A0B-A179-79D512423779}" type="pres">
      <dgm:prSet presAssocID="{C3C01064-420A-4B69-BBF0-77ADA2F909D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E901C-AD2D-4154-826B-9E08DA82C2CC}" type="presOf" srcId="{8A7F3FB3-471C-4E66-A74A-5D43A75F1379}" destId="{32C76D03-06B2-4D19-9543-2FE997CAF7E6}" srcOrd="0" destOrd="0" presId="urn:microsoft.com/office/officeart/2018/2/layout/IconVerticalSolidList"/>
    <dgm:cxn modelId="{89251401-12C7-433A-8F29-7D18C1F2517D}" srcId="{8A7F3FB3-471C-4E66-A74A-5D43A75F1379}" destId="{021AC2C1-F383-4B2C-989B-59801F0EF8BB}" srcOrd="0" destOrd="0" parTransId="{3709724B-2B4C-42BC-B012-3677320A5E0D}" sibTransId="{91F97E12-D6B2-407C-866F-86E07DE9C3A0}"/>
    <dgm:cxn modelId="{376BE889-3681-4A76-AC23-0CABE73E4BBD}" srcId="{8A7F3FB3-471C-4E66-A74A-5D43A75F1379}" destId="{C3C01064-420A-4B69-BBF0-77ADA2F909DE}" srcOrd="3" destOrd="0" parTransId="{449F23C8-1825-4B84-BEB4-064F00A99A0E}" sibTransId="{01BD4B3D-8041-45BC-81EF-546CB09A056F}"/>
    <dgm:cxn modelId="{BC1436FA-49CD-480B-B70D-0C9925801998}" type="presOf" srcId="{AFAB2A84-F370-406D-BF16-DCE7FA1E27A8}" destId="{5551E058-904C-42EF-BF2A-9025F785739C}" srcOrd="0" destOrd="0" presId="urn:microsoft.com/office/officeart/2018/2/layout/IconVerticalSolidList"/>
    <dgm:cxn modelId="{19B5A4F3-DB4F-4BD1-BAF4-5A381424E02D}" type="presOf" srcId="{021AC2C1-F383-4B2C-989B-59801F0EF8BB}" destId="{3C701061-0BD9-4E33-9A27-AAE7D13E4672}" srcOrd="0" destOrd="0" presId="urn:microsoft.com/office/officeart/2018/2/layout/IconVerticalSolidList"/>
    <dgm:cxn modelId="{02D846A7-B592-4753-ACED-EFE4BAF5CF56}" srcId="{8A7F3FB3-471C-4E66-A74A-5D43A75F1379}" destId="{AFAB2A84-F370-406D-BF16-DCE7FA1E27A8}" srcOrd="1" destOrd="0" parTransId="{F86D041B-3222-4CC4-BEEE-BBDB1E148E91}" sibTransId="{885E7990-7CE7-4BDD-BD97-26C796831ABD}"/>
    <dgm:cxn modelId="{7ACA5A99-F747-457E-B8A6-08AFBA1E7B18}" type="presOf" srcId="{B0168A04-0C51-4082-97BE-58FAEB515C03}" destId="{618CB7E4-FDFF-42D3-ACB9-A1D5E172A97A}" srcOrd="0" destOrd="0" presId="urn:microsoft.com/office/officeart/2018/2/layout/IconVerticalSolidList"/>
    <dgm:cxn modelId="{D2AC663D-74F4-44CF-BDF6-3A5DAFA9C21E}" type="presOf" srcId="{C3C01064-420A-4B69-BBF0-77ADA2F909DE}" destId="{B29EA7D5-2239-4A0B-A179-79D512423779}" srcOrd="0" destOrd="0" presId="urn:microsoft.com/office/officeart/2018/2/layout/IconVerticalSolidList"/>
    <dgm:cxn modelId="{A8850653-48E1-496D-97E8-CDE7B00C9323}" srcId="{8A7F3FB3-471C-4E66-A74A-5D43A75F1379}" destId="{B0168A04-0C51-4082-97BE-58FAEB515C03}" srcOrd="2" destOrd="0" parTransId="{EDABB7DC-75F5-44E0-9945-9AAB8A8A3B0A}" sibTransId="{1D997EBF-1413-48CB-A98D-BC17A587FD16}"/>
    <dgm:cxn modelId="{1D8FC2DF-1528-412B-8B63-5C1D9CF480FE}" type="presParOf" srcId="{32C76D03-06B2-4D19-9543-2FE997CAF7E6}" destId="{6976FBB5-603C-4E70-B748-68A2AC3836D9}" srcOrd="0" destOrd="0" presId="urn:microsoft.com/office/officeart/2018/2/layout/IconVerticalSolidList"/>
    <dgm:cxn modelId="{5A8AD71D-1DCC-4332-BEA2-1BF93F28889E}" type="presParOf" srcId="{6976FBB5-603C-4E70-B748-68A2AC3836D9}" destId="{75FF7A61-1BD6-4F45-9F61-ACC7639DB492}" srcOrd="0" destOrd="0" presId="urn:microsoft.com/office/officeart/2018/2/layout/IconVerticalSolidList"/>
    <dgm:cxn modelId="{6C30838D-FC54-41C0-ACFB-88A172B812F7}" type="presParOf" srcId="{6976FBB5-603C-4E70-B748-68A2AC3836D9}" destId="{41942CA9-6316-4F7D-8C45-3C3FBF2407B1}" srcOrd="1" destOrd="0" presId="urn:microsoft.com/office/officeart/2018/2/layout/IconVerticalSolidList"/>
    <dgm:cxn modelId="{1F0ACA70-C0F9-4D46-9F04-CE62E7A90D5C}" type="presParOf" srcId="{6976FBB5-603C-4E70-B748-68A2AC3836D9}" destId="{F6F7E848-1802-4755-AE08-8FA0C9197981}" srcOrd="2" destOrd="0" presId="urn:microsoft.com/office/officeart/2018/2/layout/IconVerticalSolidList"/>
    <dgm:cxn modelId="{3FD39281-98A3-4DBF-8DF6-AB8C124E10F8}" type="presParOf" srcId="{6976FBB5-603C-4E70-B748-68A2AC3836D9}" destId="{3C701061-0BD9-4E33-9A27-AAE7D13E4672}" srcOrd="3" destOrd="0" presId="urn:microsoft.com/office/officeart/2018/2/layout/IconVerticalSolidList"/>
    <dgm:cxn modelId="{15D670D2-D9E1-424F-9AEC-FA9EE3BD0E8E}" type="presParOf" srcId="{32C76D03-06B2-4D19-9543-2FE997CAF7E6}" destId="{E8531430-31A1-4C1A-B808-0181B7504AC2}" srcOrd="1" destOrd="0" presId="urn:microsoft.com/office/officeart/2018/2/layout/IconVerticalSolidList"/>
    <dgm:cxn modelId="{28224F13-96C0-4AA3-AADD-6158BE2A136D}" type="presParOf" srcId="{32C76D03-06B2-4D19-9543-2FE997CAF7E6}" destId="{A4733A98-47DA-4EA0-87D3-26CCD828E64E}" srcOrd="2" destOrd="0" presId="urn:microsoft.com/office/officeart/2018/2/layout/IconVerticalSolidList"/>
    <dgm:cxn modelId="{B56A4D47-5B05-4902-A058-6A831FEA6C33}" type="presParOf" srcId="{A4733A98-47DA-4EA0-87D3-26CCD828E64E}" destId="{29EFF290-BEC9-4AB7-AC66-052B0A3CDE9F}" srcOrd="0" destOrd="0" presId="urn:microsoft.com/office/officeart/2018/2/layout/IconVerticalSolidList"/>
    <dgm:cxn modelId="{4F576531-7EBF-4A94-A591-F91A6AE50E6E}" type="presParOf" srcId="{A4733A98-47DA-4EA0-87D3-26CCD828E64E}" destId="{A563ABB0-3552-4BBE-ACEA-A268C3E966EB}" srcOrd="1" destOrd="0" presId="urn:microsoft.com/office/officeart/2018/2/layout/IconVerticalSolidList"/>
    <dgm:cxn modelId="{DD94E663-E45D-493B-9958-82D7476FA717}" type="presParOf" srcId="{A4733A98-47DA-4EA0-87D3-26CCD828E64E}" destId="{EB1EF4E4-564D-4F8C-A47B-6BE202E1AF9A}" srcOrd="2" destOrd="0" presId="urn:microsoft.com/office/officeart/2018/2/layout/IconVerticalSolidList"/>
    <dgm:cxn modelId="{7F5563C2-344D-46B0-BC6B-1BB980D254F4}" type="presParOf" srcId="{A4733A98-47DA-4EA0-87D3-26CCD828E64E}" destId="{5551E058-904C-42EF-BF2A-9025F785739C}" srcOrd="3" destOrd="0" presId="urn:microsoft.com/office/officeart/2018/2/layout/IconVerticalSolidList"/>
    <dgm:cxn modelId="{DBD5939D-5768-4274-844B-CF5229724DA2}" type="presParOf" srcId="{32C76D03-06B2-4D19-9543-2FE997CAF7E6}" destId="{DF21BE36-28B1-4559-82F2-D870D668ACCA}" srcOrd="3" destOrd="0" presId="urn:microsoft.com/office/officeart/2018/2/layout/IconVerticalSolidList"/>
    <dgm:cxn modelId="{976827A3-30B5-495F-A7B0-2E09400643E0}" type="presParOf" srcId="{32C76D03-06B2-4D19-9543-2FE997CAF7E6}" destId="{D000647E-74B9-43CB-9AD0-4B4ABC3DF664}" srcOrd="4" destOrd="0" presId="urn:microsoft.com/office/officeart/2018/2/layout/IconVerticalSolidList"/>
    <dgm:cxn modelId="{77F7B6D3-2F5B-452C-B36A-395B1CC4397E}" type="presParOf" srcId="{D000647E-74B9-43CB-9AD0-4B4ABC3DF664}" destId="{F64B2734-2E30-4608-BEFE-585AB76FAA97}" srcOrd="0" destOrd="0" presId="urn:microsoft.com/office/officeart/2018/2/layout/IconVerticalSolidList"/>
    <dgm:cxn modelId="{99103117-5511-475C-9399-D2C23CF08962}" type="presParOf" srcId="{D000647E-74B9-43CB-9AD0-4B4ABC3DF664}" destId="{5BA31F7D-2FAB-47B2-8676-05B4E82193B2}" srcOrd="1" destOrd="0" presId="urn:microsoft.com/office/officeart/2018/2/layout/IconVerticalSolidList"/>
    <dgm:cxn modelId="{55965386-2217-42D1-9D7D-2C708F47531E}" type="presParOf" srcId="{D000647E-74B9-43CB-9AD0-4B4ABC3DF664}" destId="{D8D61470-3411-4BAC-8C29-ED49B155E03B}" srcOrd="2" destOrd="0" presId="urn:microsoft.com/office/officeart/2018/2/layout/IconVerticalSolidList"/>
    <dgm:cxn modelId="{6A898954-1E5D-42BA-9814-36DE09E292C7}" type="presParOf" srcId="{D000647E-74B9-43CB-9AD0-4B4ABC3DF664}" destId="{618CB7E4-FDFF-42D3-ACB9-A1D5E172A97A}" srcOrd="3" destOrd="0" presId="urn:microsoft.com/office/officeart/2018/2/layout/IconVerticalSolidList"/>
    <dgm:cxn modelId="{043C3CCF-8BE0-45BF-963B-627C69D47084}" type="presParOf" srcId="{32C76D03-06B2-4D19-9543-2FE997CAF7E6}" destId="{4CF86CBB-A0F5-47D9-9065-CA6A2BDC9ED7}" srcOrd="5" destOrd="0" presId="urn:microsoft.com/office/officeart/2018/2/layout/IconVerticalSolidList"/>
    <dgm:cxn modelId="{338D5BCB-53E9-48B8-8859-BB592B838156}" type="presParOf" srcId="{32C76D03-06B2-4D19-9543-2FE997CAF7E6}" destId="{E885945F-DE40-4DD6-96AB-9342D902C00B}" srcOrd="6" destOrd="0" presId="urn:microsoft.com/office/officeart/2018/2/layout/IconVerticalSolidList"/>
    <dgm:cxn modelId="{C5382AD6-4631-4014-BD87-26CD56FC28A5}" type="presParOf" srcId="{E885945F-DE40-4DD6-96AB-9342D902C00B}" destId="{2EA95CCD-3CDC-4C4D-A5BC-FE397BF335C4}" srcOrd="0" destOrd="0" presId="urn:microsoft.com/office/officeart/2018/2/layout/IconVerticalSolidList"/>
    <dgm:cxn modelId="{83E034F8-82D7-478C-A35D-30ED55C2921C}" type="presParOf" srcId="{E885945F-DE40-4DD6-96AB-9342D902C00B}" destId="{0B5B42F4-2B4D-4894-B471-45F2DC93CD81}" srcOrd="1" destOrd="0" presId="urn:microsoft.com/office/officeart/2018/2/layout/IconVerticalSolidList"/>
    <dgm:cxn modelId="{B8526BE6-9179-4D81-9AF1-793E826038D9}" type="presParOf" srcId="{E885945F-DE40-4DD6-96AB-9342D902C00B}" destId="{7463EA28-0DF5-4A0D-978D-A54F93A66F4F}" srcOrd="2" destOrd="0" presId="urn:microsoft.com/office/officeart/2018/2/layout/IconVerticalSolidList"/>
    <dgm:cxn modelId="{833B81CF-9426-41DF-BE39-2CCCE73730B0}" type="presParOf" srcId="{E885945F-DE40-4DD6-96AB-9342D902C00B}" destId="{B29EA7D5-2239-4A0B-A179-79D5124237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24946-50FA-4338-8601-31CBD47833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E64AE-EE3C-459F-92E5-2B557895EBF7}">
      <dgm:prSet custT="1"/>
      <dgm:spPr/>
      <dgm:t>
        <a:bodyPr/>
        <a:lstStyle/>
        <a:p>
          <a:pPr algn="ctr"/>
          <a:r>
            <a:rPr lang="ru-RU" sz="2800" dirty="0" smtClean="0">
              <a:latin typeface="Calibri" pitchFamily="34" charset="0"/>
              <a:cs typeface="Calibri" pitchFamily="34" charset="0"/>
            </a:rPr>
            <a:t>В адрес ФГБУ </a:t>
          </a:r>
          <a:r>
            <a:rPr lang="ru-RU" sz="2800" dirty="0">
              <a:latin typeface="Calibri" pitchFamily="34" charset="0"/>
              <a:cs typeface="Calibri" pitchFamily="34" charset="0"/>
            </a:rPr>
            <a:t>«РГБ» </a:t>
          </a:r>
          <a:r>
            <a:rPr lang="ru-RU" sz="2800" dirty="0" smtClean="0">
              <a:latin typeface="Calibri" pitchFamily="34" charset="0"/>
              <a:cs typeface="Calibri" pitchFamily="34" charset="0"/>
            </a:rPr>
            <a:t>газеты и журналы </a:t>
          </a:r>
          <a:r>
            <a:rPr lang="ru-RU" sz="2800" dirty="0">
              <a:latin typeface="Calibri" pitchFamily="34" charset="0"/>
              <a:cs typeface="Calibri" pitchFamily="34" charset="0"/>
            </a:rPr>
            <a:t>должны </a:t>
          </a:r>
          <a:r>
            <a:rPr lang="ru-RU" sz="2800" dirty="0" smtClean="0">
              <a:latin typeface="Calibri" pitchFamily="34" charset="0"/>
              <a:cs typeface="Calibri" pitchFamily="34" charset="0"/>
            </a:rPr>
            <a:t>доставляться </a:t>
          </a:r>
          <a:r>
            <a:rPr lang="ru-RU" sz="2800" dirty="0">
              <a:latin typeface="Calibri" pitchFamily="34" charset="0"/>
              <a:cs typeface="Calibri" pitchFamily="34" charset="0"/>
            </a:rPr>
            <a:t>по </a:t>
          </a:r>
          <a:r>
            <a:rPr lang="ru-RU" sz="2800" dirty="0" smtClean="0">
              <a:latin typeface="Calibri" pitchFamily="34" charset="0"/>
              <a:cs typeface="Calibri" pitchFamily="34" charset="0"/>
            </a:rPr>
            <a:t>адресу</a:t>
          </a:r>
          <a:endParaRPr lang="en-US" sz="2800" dirty="0">
            <a:latin typeface="Calibri" pitchFamily="34" charset="0"/>
            <a:cs typeface="Calibri" pitchFamily="34" charset="0"/>
          </a:endParaRPr>
        </a:p>
      </dgm:t>
    </dgm:pt>
    <dgm:pt modelId="{4CDE212C-9567-4227-9674-E9B131724654}" type="parTrans" cxnId="{C0A0DE38-36FA-450C-B6D2-EDA84053F7E1}">
      <dgm:prSet/>
      <dgm:spPr/>
      <dgm:t>
        <a:bodyPr/>
        <a:lstStyle/>
        <a:p>
          <a:endParaRPr lang="en-US"/>
        </a:p>
      </dgm:t>
    </dgm:pt>
    <dgm:pt modelId="{4FB8EBE5-17D3-4C82-B084-EAC028615B4A}" type="sibTrans" cxnId="{C0A0DE38-36FA-450C-B6D2-EDA84053F7E1}">
      <dgm:prSet/>
      <dgm:spPr/>
      <dgm:t>
        <a:bodyPr/>
        <a:lstStyle/>
        <a:p>
          <a:endParaRPr lang="en-US"/>
        </a:p>
      </dgm:t>
    </dgm:pt>
    <dgm:pt modelId="{A5EA3B93-9088-4909-BA6D-922501CA4A69}">
      <dgm:prSet custT="1"/>
      <dgm:spPr/>
      <dgm:t>
        <a:bodyPr/>
        <a:lstStyle/>
        <a:p>
          <a:pPr algn="ctr"/>
          <a:r>
            <a:rPr lang="ru-RU" sz="2400" b="1" dirty="0" smtClean="0">
              <a:latin typeface="Calibri" pitchFamily="34" charset="0"/>
              <a:cs typeface="Calibri" pitchFamily="34" charset="0"/>
            </a:rPr>
            <a:t>143200, г. Можайск, </a:t>
          </a:r>
          <a:br>
            <a:rPr lang="ru-RU" sz="2400" b="1" dirty="0" smtClean="0">
              <a:latin typeface="Calibri" pitchFamily="34" charset="0"/>
              <a:cs typeface="Calibri" pitchFamily="34" charset="0"/>
            </a:rPr>
          </a:br>
          <a:r>
            <a:rPr lang="ru-RU" sz="2400" b="1" dirty="0" smtClean="0">
              <a:latin typeface="Calibri" pitchFamily="34" charset="0"/>
              <a:cs typeface="Calibri" pitchFamily="34" charset="0"/>
            </a:rPr>
            <a:t>ул. 20-го Января д. 20 корп. 2</a:t>
          </a:r>
          <a:endParaRPr lang="en-US" sz="2400" dirty="0">
            <a:latin typeface="Calibri" pitchFamily="34" charset="0"/>
            <a:cs typeface="Calibri" pitchFamily="34" charset="0"/>
          </a:endParaRPr>
        </a:p>
      </dgm:t>
    </dgm:pt>
    <dgm:pt modelId="{683940EA-B768-48A8-97CD-EB5C6E06E917}" type="parTrans" cxnId="{45414921-4ECF-462C-9D7A-1E62CB7F0278}">
      <dgm:prSet/>
      <dgm:spPr/>
      <dgm:t>
        <a:bodyPr/>
        <a:lstStyle/>
        <a:p>
          <a:endParaRPr lang="en-US"/>
        </a:p>
      </dgm:t>
    </dgm:pt>
    <dgm:pt modelId="{7FD0EB94-5F44-4188-B29F-22F28D52C9B3}" type="sibTrans" cxnId="{45414921-4ECF-462C-9D7A-1E62CB7F0278}">
      <dgm:prSet/>
      <dgm:spPr/>
      <dgm:t>
        <a:bodyPr/>
        <a:lstStyle/>
        <a:p>
          <a:endParaRPr lang="en-US"/>
        </a:p>
      </dgm:t>
    </dgm:pt>
    <dgm:pt modelId="{CFD4B286-17C5-4A32-8069-02583035C2FC}" type="pres">
      <dgm:prSet presAssocID="{BF424946-50FA-4338-8601-31CBD47833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FA6-ECDE-4424-8A9D-DA095FFBDFC2}" type="pres">
      <dgm:prSet presAssocID="{BF424946-50FA-4338-8601-31CBD47833EF}" presName="dummyMaxCanvas" presStyleCnt="0">
        <dgm:presLayoutVars/>
      </dgm:prSet>
      <dgm:spPr/>
    </dgm:pt>
    <dgm:pt modelId="{8AC071D6-5A79-4679-A8BA-53D69B129BE6}" type="pres">
      <dgm:prSet presAssocID="{BF424946-50FA-4338-8601-31CBD47833EF}" presName="TwoNodes_1" presStyleLbl="node1" presStyleIdx="0" presStyleCnt="2" custScaleX="86799" custScaleY="75277" custLinFactNeighborX="-122" custLinFactNeighborY="6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4C8D0-16E0-4693-9FC5-0C09CF522BB6}" type="pres">
      <dgm:prSet presAssocID="{BF424946-50FA-4338-8601-31CBD47833EF}" presName="TwoNodes_2" presStyleLbl="node1" presStyleIdx="1" presStyleCnt="2" custScaleX="67421" custScaleY="77459" custLinFactNeighborX="-8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6A8D-FF73-4589-A67B-6B2B80DA5BCD}" type="pres">
      <dgm:prSet presAssocID="{BF424946-50FA-4338-8601-31CBD47833EF}" presName="TwoConn_1-2" presStyleLbl="fgAccFollowNode1" presStyleIdx="0" presStyleCnt="1" custLinFactNeighborX="-69267" custLinFactNeighborY="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5764-CCA7-473A-9F09-686191CE600B}" type="pres">
      <dgm:prSet presAssocID="{BF424946-50FA-4338-8601-31CBD47833E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200B2-4184-4039-9D47-424B0F5CA284}" type="pres">
      <dgm:prSet presAssocID="{BF424946-50FA-4338-8601-31CBD47833E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0DE38-36FA-450C-B6D2-EDA84053F7E1}" srcId="{BF424946-50FA-4338-8601-31CBD47833EF}" destId="{87CE64AE-EE3C-459F-92E5-2B557895EBF7}" srcOrd="0" destOrd="0" parTransId="{4CDE212C-9567-4227-9674-E9B131724654}" sibTransId="{4FB8EBE5-17D3-4C82-B084-EAC028615B4A}"/>
    <dgm:cxn modelId="{8266785C-CBA2-4562-9E4D-689F76503F6C}" type="presOf" srcId="{BF424946-50FA-4338-8601-31CBD47833EF}" destId="{CFD4B286-17C5-4A32-8069-02583035C2FC}" srcOrd="0" destOrd="0" presId="urn:microsoft.com/office/officeart/2005/8/layout/vProcess5"/>
    <dgm:cxn modelId="{E0F2FC2A-4934-46E9-B5E6-8F485F7A7BED}" type="presOf" srcId="{A5EA3B93-9088-4909-BA6D-922501CA4A69}" destId="{362200B2-4184-4039-9D47-424B0F5CA284}" srcOrd="1" destOrd="0" presId="urn:microsoft.com/office/officeart/2005/8/layout/vProcess5"/>
    <dgm:cxn modelId="{45414921-4ECF-462C-9D7A-1E62CB7F0278}" srcId="{BF424946-50FA-4338-8601-31CBD47833EF}" destId="{A5EA3B93-9088-4909-BA6D-922501CA4A69}" srcOrd="1" destOrd="0" parTransId="{683940EA-B768-48A8-97CD-EB5C6E06E917}" sibTransId="{7FD0EB94-5F44-4188-B29F-22F28D52C9B3}"/>
    <dgm:cxn modelId="{6807F40F-2E9F-4E86-8B1D-F16AC51166E2}" type="presOf" srcId="{A5EA3B93-9088-4909-BA6D-922501CA4A69}" destId="{F3C4C8D0-16E0-4693-9FC5-0C09CF522BB6}" srcOrd="0" destOrd="0" presId="urn:microsoft.com/office/officeart/2005/8/layout/vProcess5"/>
    <dgm:cxn modelId="{2001AFE0-D2C0-4B40-BB64-EF37CE90AE89}" type="presOf" srcId="{4FB8EBE5-17D3-4C82-B084-EAC028615B4A}" destId="{5DF26A8D-FF73-4589-A67B-6B2B80DA5BCD}" srcOrd="0" destOrd="0" presId="urn:microsoft.com/office/officeart/2005/8/layout/vProcess5"/>
    <dgm:cxn modelId="{A4905D85-5AFD-4BC9-AFCA-0F622BD249A5}" type="presOf" srcId="{87CE64AE-EE3C-459F-92E5-2B557895EBF7}" destId="{8AC071D6-5A79-4679-A8BA-53D69B129BE6}" srcOrd="0" destOrd="0" presId="urn:microsoft.com/office/officeart/2005/8/layout/vProcess5"/>
    <dgm:cxn modelId="{9CA3B3C1-14A3-41EC-972C-A5E418A6A46A}" type="presOf" srcId="{87CE64AE-EE3C-459F-92E5-2B557895EBF7}" destId="{A9975764-CCA7-473A-9F09-686191CE600B}" srcOrd="1" destOrd="0" presId="urn:microsoft.com/office/officeart/2005/8/layout/vProcess5"/>
    <dgm:cxn modelId="{8F63F3E9-2FB9-4AFC-8CC1-AECEBCC77031}" type="presParOf" srcId="{CFD4B286-17C5-4A32-8069-02583035C2FC}" destId="{DC388FA6-ECDE-4424-8A9D-DA095FFBDFC2}" srcOrd="0" destOrd="0" presId="urn:microsoft.com/office/officeart/2005/8/layout/vProcess5"/>
    <dgm:cxn modelId="{E10001F4-77E4-4265-9819-D942C951F25E}" type="presParOf" srcId="{CFD4B286-17C5-4A32-8069-02583035C2FC}" destId="{8AC071D6-5A79-4679-A8BA-53D69B129BE6}" srcOrd="1" destOrd="0" presId="urn:microsoft.com/office/officeart/2005/8/layout/vProcess5"/>
    <dgm:cxn modelId="{0B31DFBB-04FE-4683-9F7B-8199F33F90F2}" type="presParOf" srcId="{CFD4B286-17C5-4A32-8069-02583035C2FC}" destId="{F3C4C8D0-16E0-4693-9FC5-0C09CF522BB6}" srcOrd="2" destOrd="0" presId="urn:microsoft.com/office/officeart/2005/8/layout/vProcess5"/>
    <dgm:cxn modelId="{DCDED868-F206-48A2-88F7-126ED2DC7519}" type="presParOf" srcId="{CFD4B286-17C5-4A32-8069-02583035C2FC}" destId="{5DF26A8D-FF73-4589-A67B-6B2B80DA5BCD}" srcOrd="3" destOrd="0" presId="urn:microsoft.com/office/officeart/2005/8/layout/vProcess5"/>
    <dgm:cxn modelId="{DED1C28E-1DC7-440C-A88F-1411B19BDACD}" type="presParOf" srcId="{CFD4B286-17C5-4A32-8069-02583035C2FC}" destId="{A9975764-CCA7-473A-9F09-686191CE600B}" srcOrd="4" destOrd="0" presId="urn:microsoft.com/office/officeart/2005/8/layout/vProcess5"/>
    <dgm:cxn modelId="{57254188-7B4D-4DFC-84B6-351563A1DAE3}" type="presParOf" srcId="{CFD4B286-17C5-4A32-8069-02583035C2FC}" destId="{362200B2-4184-4039-9D47-424B0F5CA28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0AA8E3-3640-4B63-B47B-5CCC0942520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ED99E-6AB6-4CDA-ADFB-79FBD75652A7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пропуск отдельных страниц текста электронного файла в случае отсутствия подобного пропуска в экземпляре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BA9826A-7F1E-4EF9-8D18-3C2BF0E5FAC8}" type="parTrans" cxnId="{5BC832E9-7C99-496C-BF3B-C52388CBECC7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7157E24-A36D-4B29-8B3A-6B709A99A6AC}" type="sibTrans" cxnId="{5BC832E9-7C99-496C-BF3B-C52388CBECC7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14A47A5-8C54-42DC-8544-EA7532C4125F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наличие в электронном файле пустых страниц в случае отсутствия пустых страниц в экземпляре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9A661D4A-E11D-4C9A-A3D1-9DFFAB16E3AB}" type="parTrans" cxnId="{043F7C14-1E00-467C-A45B-498C1074B64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4AB70CD-74E5-432A-8DF0-2EE9F7ACD071}" type="sibTrans" cxnId="{043F7C14-1E00-467C-A45B-498C1074B64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39EC5D1-5FC9-452C-9923-F92865F0BB40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ошибки в нумерации страниц текста электронного файла в случае отсутствия подобных ошибок в экземпляре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ED672714-D81F-4193-BE64-F470F569C3F1}" type="parTrans" cxnId="{23AE90D5-B047-4E96-B526-3BA56DBBF92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B725936-E4C7-4AE8-9417-C6A2143CF37B}" type="sibTrans" cxnId="{23AE90D5-B047-4E96-B526-3BA56DBBF92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0A27630-2713-407C-A1F4-111F33422345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нарушения порядка следования страниц электронного файла в случае отсутствия подобных ошибок в экземпляре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E59AE1AD-663B-4B22-B5D4-669DDB0094CB}" type="parTrans" cxnId="{2ACACB48-BF62-4402-80DB-010F0A661F4E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9EBBB3B-76B3-4F5C-98C9-2AA0BED9402C}" type="sibTrans" cxnId="{2ACACB48-BF62-4402-80DB-010F0A661F4E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86D50C8-FFD7-4DBE-B218-1F589EFBEB06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</a:t>
          </a:r>
          <a:r>
            <a:rPr lang="ru-RU" dirty="0" err="1">
              <a:latin typeface="Calibri" pitchFamily="34" charset="0"/>
              <a:cs typeface="Calibri" pitchFamily="34" charset="0"/>
            </a:rPr>
            <a:t>нечитаемость</a:t>
          </a:r>
          <a:r>
            <a:rPr lang="ru-RU" dirty="0">
              <a:latin typeface="Calibri" pitchFamily="34" charset="0"/>
              <a:cs typeface="Calibri" pitchFamily="34" charset="0"/>
            </a:rPr>
            <a:t> текста электронного файла;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38E128BD-96AA-426D-A9CE-15B12CD75F31}" type="parTrans" cxnId="{14CC14D2-431E-43B8-B38D-5D05A37D133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B5F952A1-A0C9-459C-932A-290B094081F0}" type="sibTrans" cxnId="{14CC14D2-431E-43B8-B38D-5D05A37D133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ADC6C69-A88F-4E9A-BDDE-BFB72DFF0DC4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отсутствие текстового слоя, если иное не предусмотрено экземпляром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93F9E815-77E9-4249-BF1C-E42BB651110A}" type="parTrans" cxnId="{13D26BF3-06F8-4074-AD5A-9E202B678E2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1939D4D7-7493-4559-9413-19AF946C2EBC}" type="sibTrans" cxnId="{13D26BF3-06F8-4074-AD5A-9E202B678E2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0A82476-C711-49FF-9CEA-D149BC9AC364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разрешение страниц или иллюстраций менее 300 точек на дюйм, если иное не предусмотрено экземпляром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054C85EE-2FD0-4AF1-A151-73395DC4DBEC}" type="parTrans" cxnId="{15C09087-DFD4-41FD-91CA-6E0F07F5FFE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A611910-A8CA-497E-AD76-E1507A9860C7}" type="sibTrans" cxnId="{15C09087-DFD4-41FD-91CA-6E0F07F5FFE5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6B0BC22-2B00-4425-A53A-4A77DFD2C894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отклонение текста электронного файла по горизонтали более, чем на 5 градусов, если иное не предусмотрено экземпляром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95ADC06F-23E7-4F91-8139-BA964A51F0EA}" type="parTrans" cxnId="{BBA88A32-105C-41E0-9783-3E59DD0B4AA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8E049FA-FF3D-465E-B85A-2270DE41368B}" type="sibTrans" cxnId="{BBA88A32-105C-41E0-9783-3E59DD0B4AA6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9FE4AFB3-185C-4D9A-BF5D-2D8B18C26861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разные размеры страниц текста электронного файла, если иное не предусмотрено экземпляром печатного издания;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9B411692-9D8C-4FA2-AB32-B486729D9B68}" type="parTrans" cxnId="{BE2F3322-8579-457B-A9FD-D7F84AB025B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E399C33-9EA9-41D6-8146-B7FCD09C0080}" type="sibTrans" cxnId="{BE2F3322-8579-457B-A9FD-D7F84AB025B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55D0EDD-9E2C-4923-8EBC-7B23C267B1D6}">
      <dgm:prSet/>
      <dgm:spPr>
        <a:solidFill>
          <a:srgbClr val="1D6CAD"/>
        </a:solidFill>
      </dgm:spPr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- ошибки и ограничения, в том числе программно-технические ограничения, препятствующие дальнейшему открытию и копированию электронного файла.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A76194B5-6D50-4788-8A29-ACF595655D9C}" type="parTrans" cxnId="{32B8837D-FE5F-4326-8E7E-E104FCE2A5D9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DE9D411-5A6E-4FF9-B0A3-8673B41BF21B}" type="sibTrans" cxnId="{32B8837D-FE5F-4326-8E7E-E104FCE2A5D9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4F42A2C8-ABC3-4761-B575-D35163BEFB88}" type="pres">
      <dgm:prSet presAssocID="{3E0AA8E3-3640-4B63-B47B-5CCC094252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353F9E-04F5-448B-8288-0099D493ADBB}" type="pres">
      <dgm:prSet presAssocID="{781ED99E-6AB6-4CDA-ADFB-79FBD75652A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9F75-BCD9-4496-B183-B7A9F8A668FA}" type="pres">
      <dgm:prSet presAssocID="{77157E24-A36D-4B29-8B3A-6B709A99A6AC}" presName="sibTrans" presStyleCnt="0"/>
      <dgm:spPr/>
    </dgm:pt>
    <dgm:pt modelId="{967B3841-E626-4603-9275-E761C5D2BCEF}" type="pres">
      <dgm:prSet presAssocID="{814A47A5-8C54-42DC-8544-EA7532C4125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1125-E9CE-4746-A620-11C5ABBB2919}" type="pres">
      <dgm:prSet presAssocID="{84AB70CD-74E5-432A-8DF0-2EE9F7ACD071}" presName="sibTrans" presStyleCnt="0"/>
      <dgm:spPr/>
    </dgm:pt>
    <dgm:pt modelId="{D34DC0C0-5BCE-4CC5-8A1A-4F7B7037443B}" type="pres">
      <dgm:prSet presAssocID="{C39EC5D1-5FC9-452C-9923-F92865F0BB4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DC82C-5A1D-4230-852A-524BB8BC68B8}" type="pres">
      <dgm:prSet presAssocID="{0B725936-E4C7-4AE8-9417-C6A2143CF37B}" presName="sibTrans" presStyleCnt="0"/>
      <dgm:spPr/>
    </dgm:pt>
    <dgm:pt modelId="{9987FA60-85BA-48BB-AE2A-32A7CBE63D4E}" type="pres">
      <dgm:prSet presAssocID="{20A27630-2713-407C-A1F4-111F3342234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9FE31-C76C-431B-BDD5-0363918E6553}" type="pres">
      <dgm:prSet presAssocID="{C9EBBB3B-76B3-4F5C-98C9-2AA0BED9402C}" presName="sibTrans" presStyleCnt="0"/>
      <dgm:spPr/>
    </dgm:pt>
    <dgm:pt modelId="{19FE5B5B-9E18-493E-8938-A66509ED0DC3}" type="pres">
      <dgm:prSet presAssocID="{086D50C8-FFD7-4DBE-B218-1F589EFBEB0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C681B-3313-467C-A047-61BB0229E642}" type="pres">
      <dgm:prSet presAssocID="{B5F952A1-A0C9-459C-932A-290B094081F0}" presName="sibTrans" presStyleCnt="0"/>
      <dgm:spPr/>
    </dgm:pt>
    <dgm:pt modelId="{BFA1214B-1B90-480B-B5D0-EF906A3D648B}" type="pres">
      <dgm:prSet presAssocID="{0ADC6C69-A88F-4E9A-BDDE-BFB72DFF0DC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A204C-5410-4B9A-8CBA-C80F9B8886C5}" type="pres">
      <dgm:prSet presAssocID="{1939D4D7-7493-4559-9413-19AF946C2EBC}" presName="sibTrans" presStyleCnt="0"/>
      <dgm:spPr/>
    </dgm:pt>
    <dgm:pt modelId="{CF8947A4-B920-4219-A137-FE025BB8A900}" type="pres">
      <dgm:prSet presAssocID="{30A82476-C711-49FF-9CEA-D149BC9AC36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17BCB-C58B-490C-A8F9-A12EE5888357}" type="pres">
      <dgm:prSet presAssocID="{5A611910-A8CA-497E-AD76-E1507A9860C7}" presName="sibTrans" presStyleCnt="0"/>
      <dgm:spPr/>
    </dgm:pt>
    <dgm:pt modelId="{72458B14-E98E-4604-9A32-D1264EF24DC9}" type="pres">
      <dgm:prSet presAssocID="{26B0BC22-2B00-4425-A53A-4A77DFD2C89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08D43-9BC9-4CD8-93E7-D3382CAB3184}" type="pres">
      <dgm:prSet presAssocID="{08E049FA-FF3D-465E-B85A-2270DE41368B}" presName="sibTrans" presStyleCnt="0"/>
      <dgm:spPr/>
    </dgm:pt>
    <dgm:pt modelId="{DBC8EBE0-CFB6-4088-9933-3B52BB43F4B2}" type="pres">
      <dgm:prSet presAssocID="{9FE4AFB3-185C-4D9A-BF5D-2D8B18C2686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DB222-5011-4C04-9302-C18FD207C092}" type="pres">
      <dgm:prSet presAssocID="{5E399C33-9EA9-41D6-8146-B7FCD09C0080}" presName="sibTrans" presStyleCnt="0"/>
      <dgm:spPr/>
    </dgm:pt>
    <dgm:pt modelId="{AA0996C2-C1A2-4EDE-AC4C-2532A75552AA}" type="pres">
      <dgm:prSet presAssocID="{255D0EDD-9E2C-4923-8EBC-7B23C267B1D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5256B-2552-4C80-B651-5A033C365CFC}" type="presOf" srcId="{26B0BC22-2B00-4425-A53A-4A77DFD2C894}" destId="{72458B14-E98E-4604-9A32-D1264EF24DC9}" srcOrd="0" destOrd="0" presId="urn:microsoft.com/office/officeart/2005/8/layout/default#1"/>
    <dgm:cxn modelId="{3E9D13D0-8B45-4437-868B-F9A58D5CBB69}" type="presOf" srcId="{781ED99E-6AB6-4CDA-ADFB-79FBD75652A7}" destId="{37353F9E-04F5-448B-8288-0099D493ADBB}" srcOrd="0" destOrd="0" presId="urn:microsoft.com/office/officeart/2005/8/layout/default#1"/>
    <dgm:cxn modelId="{14CC14D2-431E-43B8-B38D-5D05A37D1330}" srcId="{3E0AA8E3-3640-4B63-B47B-5CCC0942520D}" destId="{086D50C8-FFD7-4DBE-B218-1F589EFBEB06}" srcOrd="4" destOrd="0" parTransId="{38E128BD-96AA-426D-A9CE-15B12CD75F31}" sibTransId="{B5F952A1-A0C9-459C-932A-290B094081F0}"/>
    <dgm:cxn modelId="{2ACACB48-BF62-4402-80DB-010F0A661F4E}" srcId="{3E0AA8E3-3640-4B63-B47B-5CCC0942520D}" destId="{20A27630-2713-407C-A1F4-111F33422345}" srcOrd="3" destOrd="0" parTransId="{E59AE1AD-663B-4B22-B5D4-669DDB0094CB}" sibTransId="{C9EBBB3B-76B3-4F5C-98C9-2AA0BED9402C}"/>
    <dgm:cxn modelId="{B8ACDCFB-6974-43F6-9671-C574E0B492D2}" type="presOf" srcId="{9FE4AFB3-185C-4D9A-BF5D-2D8B18C26861}" destId="{DBC8EBE0-CFB6-4088-9933-3B52BB43F4B2}" srcOrd="0" destOrd="0" presId="urn:microsoft.com/office/officeart/2005/8/layout/default#1"/>
    <dgm:cxn modelId="{21447EAE-7D87-4229-9A38-BF1E51A7CA08}" type="presOf" srcId="{30A82476-C711-49FF-9CEA-D149BC9AC364}" destId="{CF8947A4-B920-4219-A137-FE025BB8A900}" srcOrd="0" destOrd="0" presId="urn:microsoft.com/office/officeart/2005/8/layout/default#1"/>
    <dgm:cxn modelId="{15C09087-DFD4-41FD-91CA-6E0F07F5FFE5}" srcId="{3E0AA8E3-3640-4B63-B47B-5CCC0942520D}" destId="{30A82476-C711-49FF-9CEA-D149BC9AC364}" srcOrd="6" destOrd="0" parTransId="{054C85EE-2FD0-4AF1-A151-73395DC4DBEC}" sibTransId="{5A611910-A8CA-497E-AD76-E1507A9860C7}"/>
    <dgm:cxn modelId="{BE2F3322-8579-457B-A9FD-D7F84AB025B2}" srcId="{3E0AA8E3-3640-4B63-B47B-5CCC0942520D}" destId="{9FE4AFB3-185C-4D9A-BF5D-2D8B18C26861}" srcOrd="8" destOrd="0" parTransId="{9B411692-9D8C-4FA2-AB32-B486729D9B68}" sibTransId="{5E399C33-9EA9-41D6-8146-B7FCD09C0080}"/>
    <dgm:cxn modelId="{86C73EA1-8956-4813-A0A8-B6400BBF4084}" type="presOf" srcId="{3E0AA8E3-3640-4B63-B47B-5CCC0942520D}" destId="{4F42A2C8-ABC3-4761-B575-D35163BEFB88}" srcOrd="0" destOrd="0" presId="urn:microsoft.com/office/officeart/2005/8/layout/default#1"/>
    <dgm:cxn modelId="{05673130-F9DB-405C-AE37-EFFD7D0A2FA7}" type="presOf" srcId="{814A47A5-8C54-42DC-8544-EA7532C4125F}" destId="{967B3841-E626-4603-9275-E761C5D2BCEF}" srcOrd="0" destOrd="0" presId="urn:microsoft.com/office/officeart/2005/8/layout/default#1"/>
    <dgm:cxn modelId="{068A271C-1885-46FC-866B-B0565FF99AB2}" type="presOf" srcId="{255D0EDD-9E2C-4923-8EBC-7B23C267B1D6}" destId="{AA0996C2-C1A2-4EDE-AC4C-2532A75552AA}" srcOrd="0" destOrd="0" presId="urn:microsoft.com/office/officeart/2005/8/layout/default#1"/>
    <dgm:cxn modelId="{BBA88A32-105C-41E0-9783-3E59DD0B4AA6}" srcId="{3E0AA8E3-3640-4B63-B47B-5CCC0942520D}" destId="{26B0BC22-2B00-4425-A53A-4A77DFD2C894}" srcOrd="7" destOrd="0" parTransId="{95ADC06F-23E7-4F91-8139-BA964A51F0EA}" sibTransId="{08E049FA-FF3D-465E-B85A-2270DE41368B}"/>
    <dgm:cxn modelId="{32B8837D-FE5F-4326-8E7E-E104FCE2A5D9}" srcId="{3E0AA8E3-3640-4B63-B47B-5CCC0942520D}" destId="{255D0EDD-9E2C-4923-8EBC-7B23C267B1D6}" srcOrd="9" destOrd="0" parTransId="{A76194B5-6D50-4788-8A29-ACF595655D9C}" sibTransId="{2DE9D411-5A6E-4FF9-B0A3-8673B41BF21B}"/>
    <dgm:cxn modelId="{13D26BF3-06F8-4074-AD5A-9E202B678E21}" srcId="{3E0AA8E3-3640-4B63-B47B-5CCC0942520D}" destId="{0ADC6C69-A88F-4E9A-BDDE-BFB72DFF0DC4}" srcOrd="5" destOrd="0" parTransId="{93F9E815-77E9-4249-BF1C-E42BB651110A}" sibTransId="{1939D4D7-7493-4559-9413-19AF946C2EBC}"/>
    <dgm:cxn modelId="{AB381E4A-C74F-450A-89F2-6C60FDC523D4}" type="presOf" srcId="{20A27630-2713-407C-A1F4-111F33422345}" destId="{9987FA60-85BA-48BB-AE2A-32A7CBE63D4E}" srcOrd="0" destOrd="0" presId="urn:microsoft.com/office/officeart/2005/8/layout/default#1"/>
    <dgm:cxn modelId="{EB42970E-EDB2-4758-8859-77B0B26D946C}" type="presOf" srcId="{086D50C8-FFD7-4DBE-B218-1F589EFBEB06}" destId="{19FE5B5B-9E18-493E-8938-A66509ED0DC3}" srcOrd="0" destOrd="0" presId="urn:microsoft.com/office/officeart/2005/8/layout/default#1"/>
    <dgm:cxn modelId="{5BC832E9-7C99-496C-BF3B-C52388CBECC7}" srcId="{3E0AA8E3-3640-4B63-B47B-5CCC0942520D}" destId="{781ED99E-6AB6-4CDA-ADFB-79FBD75652A7}" srcOrd="0" destOrd="0" parTransId="{FBA9826A-7F1E-4EF9-8D18-3C2BF0E5FAC8}" sibTransId="{77157E24-A36D-4B29-8B3A-6B709A99A6AC}"/>
    <dgm:cxn modelId="{043F7C14-1E00-467C-A45B-498C1074B645}" srcId="{3E0AA8E3-3640-4B63-B47B-5CCC0942520D}" destId="{814A47A5-8C54-42DC-8544-EA7532C4125F}" srcOrd="1" destOrd="0" parTransId="{9A661D4A-E11D-4C9A-A3D1-9DFFAB16E3AB}" sibTransId="{84AB70CD-74E5-432A-8DF0-2EE9F7ACD071}"/>
    <dgm:cxn modelId="{7106A4AA-C4F0-41AE-B15D-57050CE5CC0E}" type="presOf" srcId="{0ADC6C69-A88F-4E9A-BDDE-BFB72DFF0DC4}" destId="{BFA1214B-1B90-480B-B5D0-EF906A3D648B}" srcOrd="0" destOrd="0" presId="urn:microsoft.com/office/officeart/2005/8/layout/default#1"/>
    <dgm:cxn modelId="{D1C869D9-F8AA-4630-89AE-79A2C704AC28}" type="presOf" srcId="{C39EC5D1-5FC9-452C-9923-F92865F0BB40}" destId="{D34DC0C0-5BCE-4CC5-8A1A-4F7B7037443B}" srcOrd="0" destOrd="0" presId="urn:microsoft.com/office/officeart/2005/8/layout/default#1"/>
    <dgm:cxn modelId="{23AE90D5-B047-4E96-B526-3BA56DBBF925}" srcId="{3E0AA8E3-3640-4B63-B47B-5CCC0942520D}" destId="{C39EC5D1-5FC9-452C-9923-F92865F0BB40}" srcOrd="2" destOrd="0" parTransId="{ED672714-D81F-4193-BE64-F470F569C3F1}" sibTransId="{0B725936-E4C7-4AE8-9417-C6A2143CF37B}"/>
    <dgm:cxn modelId="{55B304AC-D239-4DAC-AB5C-86AC77EC6D5F}" type="presParOf" srcId="{4F42A2C8-ABC3-4761-B575-D35163BEFB88}" destId="{37353F9E-04F5-448B-8288-0099D493ADBB}" srcOrd="0" destOrd="0" presId="urn:microsoft.com/office/officeart/2005/8/layout/default#1"/>
    <dgm:cxn modelId="{675415A4-81A7-4028-8839-25A47ADE2652}" type="presParOf" srcId="{4F42A2C8-ABC3-4761-B575-D35163BEFB88}" destId="{59149F75-BCD9-4496-B183-B7A9F8A668FA}" srcOrd="1" destOrd="0" presId="urn:microsoft.com/office/officeart/2005/8/layout/default#1"/>
    <dgm:cxn modelId="{63705A00-CF61-40A5-A820-11694A28077E}" type="presParOf" srcId="{4F42A2C8-ABC3-4761-B575-D35163BEFB88}" destId="{967B3841-E626-4603-9275-E761C5D2BCEF}" srcOrd="2" destOrd="0" presId="urn:microsoft.com/office/officeart/2005/8/layout/default#1"/>
    <dgm:cxn modelId="{65A8EFB5-A6E7-4253-81B4-7187C5DE488E}" type="presParOf" srcId="{4F42A2C8-ABC3-4761-B575-D35163BEFB88}" destId="{F7AB1125-E9CE-4746-A620-11C5ABBB2919}" srcOrd="3" destOrd="0" presId="urn:microsoft.com/office/officeart/2005/8/layout/default#1"/>
    <dgm:cxn modelId="{698BBD47-506D-414A-BC82-53C6E6861387}" type="presParOf" srcId="{4F42A2C8-ABC3-4761-B575-D35163BEFB88}" destId="{D34DC0C0-5BCE-4CC5-8A1A-4F7B7037443B}" srcOrd="4" destOrd="0" presId="urn:microsoft.com/office/officeart/2005/8/layout/default#1"/>
    <dgm:cxn modelId="{577F27A9-F596-4051-971C-3C780C8043F5}" type="presParOf" srcId="{4F42A2C8-ABC3-4761-B575-D35163BEFB88}" destId="{FAEDC82C-5A1D-4230-852A-524BB8BC68B8}" srcOrd="5" destOrd="0" presId="urn:microsoft.com/office/officeart/2005/8/layout/default#1"/>
    <dgm:cxn modelId="{14D61639-6906-4298-9292-1545727B8BC0}" type="presParOf" srcId="{4F42A2C8-ABC3-4761-B575-D35163BEFB88}" destId="{9987FA60-85BA-48BB-AE2A-32A7CBE63D4E}" srcOrd="6" destOrd="0" presId="urn:microsoft.com/office/officeart/2005/8/layout/default#1"/>
    <dgm:cxn modelId="{92089B2D-5439-4E5B-83E3-32833C3582FA}" type="presParOf" srcId="{4F42A2C8-ABC3-4761-B575-D35163BEFB88}" destId="{C049FE31-C76C-431B-BDD5-0363918E6553}" srcOrd="7" destOrd="0" presId="urn:microsoft.com/office/officeart/2005/8/layout/default#1"/>
    <dgm:cxn modelId="{0CD534A0-567E-4FB3-AE47-1CA24758B1CF}" type="presParOf" srcId="{4F42A2C8-ABC3-4761-B575-D35163BEFB88}" destId="{19FE5B5B-9E18-493E-8938-A66509ED0DC3}" srcOrd="8" destOrd="0" presId="urn:microsoft.com/office/officeart/2005/8/layout/default#1"/>
    <dgm:cxn modelId="{028C940C-366B-4E3E-8FE0-1FCDC134A936}" type="presParOf" srcId="{4F42A2C8-ABC3-4761-B575-D35163BEFB88}" destId="{CC5C681B-3313-467C-A047-61BB0229E642}" srcOrd="9" destOrd="0" presId="urn:microsoft.com/office/officeart/2005/8/layout/default#1"/>
    <dgm:cxn modelId="{69447CBB-2D0E-4F9B-9772-4BBD5EE5393D}" type="presParOf" srcId="{4F42A2C8-ABC3-4761-B575-D35163BEFB88}" destId="{BFA1214B-1B90-480B-B5D0-EF906A3D648B}" srcOrd="10" destOrd="0" presId="urn:microsoft.com/office/officeart/2005/8/layout/default#1"/>
    <dgm:cxn modelId="{1476410A-6318-4561-AEB1-36200B201430}" type="presParOf" srcId="{4F42A2C8-ABC3-4761-B575-D35163BEFB88}" destId="{926A204C-5410-4B9A-8CBA-C80F9B8886C5}" srcOrd="11" destOrd="0" presId="urn:microsoft.com/office/officeart/2005/8/layout/default#1"/>
    <dgm:cxn modelId="{23BBE51D-5921-4377-8DC9-486E6FC2EE5C}" type="presParOf" srcId="{4F42A2C8-ABC3-4761-B575-D35163BEFB88}" destId="{CF8947A4-B920-4219-A137-FE025BB8A900}" srcOrd="12" destOrd="0" presId="urn:microsoft.com/office/officeart/2005/8/layout/default#1"/>
    <dgm:cxn modelId="{28C9C160-FB5E-406B-8173-5656B14D8D68}" type="presParOf" srcId="{4F42A2C8-ABC3-4761-B575-D35163BEFB88}" destId="{71217BCB-C58B-490C-A8F9-A12EE5888357}" srcOrd="13" destOrd="0" presId="urn:microsoft.com/office/officeart/2005/8/layout/default#1"/>
    <dgm:cxn modelId="{5EDB8B5B-1B17-4B91-A76C-DC170EBB5F77}" type="presParOf" srcId="{4F42A2C8-ABC3-4761-B575-D35163BEFB88}" destId="{72458B14-E98E-4604-9A32-D1264EF24DC9}" srcOrd="14" destOrd="0" presId="urn:microsoft.com/office/officeart/2005/8/layout/default#1"/>
    <dgm:cxn modelId="{68919254-314A-418D-A36F-812BFEA678D2}" type="presParOf" srcId="{4F42A2C8-ABC3-4761-B575-D35163BEFB88}" destId="{B6908D43-9BC9-4CD8-93E7-D3382CAB3184}" srcOrd="15" destOrd="0" presId="urn:microsoft.com/office/officeart/2005/8/layout/default#1"/>
    <dgm:cxn modelId="{D6F7EE80-1758-41DF-9E9B-BBB0643D3CCB}" type="presParOf" srcId="{4F42A2C8-ABC3-4761-B575-D35163BEFB88}" destId="{DBC8EBE0-CFB6-4088-9933-3B52BB43F4B2}" srcOrd="16" destOrd="0" presId="urn:microsoft.com/office/officeart/2005/8/layout/default#1"/>
    <dgm:cxn modelId="{9B9A5BFA-5DB2-40E4-8C40-05A9EFC5554B}" type="presParOf" srcId="{4F42A2C8-ABC3-4761-B575-D35163BEFB88}" destId="{E7EDB222-5011-4C04-9302-C18FD207C092}" srcOrd="17" destOrd="0" presId="urn:microsoft.com/office/officeart/2005/8/layout/default#1"/>
    <dgm:cxn modelId="{B52E9EA1-3467-4EB5-9516-D48C52D3E214}" type="presParOf" srcId="{4F42A2C8-ABC3-4761-B575-D35163BEFB88}" destId="{AA0996C2-C1A2-4EDE-AC4C-2532A75552AA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7D832C-0895-4390-BBF9-E69365AC562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40D61-F83F-4E59-A418-B1F99F9B3E9B}">
      <dgm:prSet custT="1"/>
      <dgm:spPr/>
      <dgm:t>
        <a:bodyPr/>
        <a:lstStyle/>
        <a:p>
          <a:r>
            <a:rPr lang="ru-RU" sz="3200" b="1" dirty="0" smtClean="0">
              <a:latin typeface="Calibri" pitchFamily="34" charset="0"/>
              <a:cs typeface="Calibri" pitchFamily="34" charset="0"/>
            </a:rPr>
            <a:t>Дополнительная информация о порядке доставки обязательных экземпляров</a:t>
          </a:r>
          <a:endParaRPr lang="en-US" sz="3200" dirty="0">
            <a:latin typeface="Calibri" pitchFamily="34" charset="0"/>
            <a:cs typeface="Calibri" pitchFamily="34" charset="0"/>
          </a:endParaRPr>
        </a:p>
      </dgm:t>
    </dgm:pt>
    <dgm:pt modelId="{E40CB012-B8C3-48D4-9B2A-2B577EDCA35F}" type="parTrans" cxnId="{F94B96B0-54E9-4C14-91E3-FB8D6F09AE77}">
      <dgm:prSet/>
      <dgm:spPr/>
      <dgm:t>
        <a:bodyPr/>
        <a:lstStyle/>
        <a:p>
          <a:endParaRPr lang="en-US"/>
        </a:p>
      </dgm:t>
    </dgm:pt>
    <dgm:pt modelId="{F96FE434-6260-4DF8-8765-09B4C67ED708}" type="sibTrans" cxnId="{F94B96B0-54E9-4C14-91E3-FB8D6F09AE77}">
      <dgm:prSet/>
      <dgm:spPr/>
      <dgm:t>
        <a:bodyPr/>
        <a:lstStyle/>
        <a:p>
          <a:endParaRPr lang="en-US"/>
        </a:p>
      </dgm:t>
    </dgm:pt>
    <dgm:pt modelId="{394DD59B-B5CA-4140-A695-86961F017B63}">
      <dgm:prSet custT="1"/>
      <dgm:spPr/>
      <dgm:t>
        <a:bodyPr/>
        <a:lstStyle/>
        <a:p>
          <a:r>
            <a:rPr 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https://www.rsl.ru/ru/rkp/pravila-dostavki-oe</a:t>
          </a:r>
          <a:r>
            <a:rPr lang="ru-RU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endParaRPr lang="en-US" sz="3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D4EC8F6C-89D6-4E1E-8058-0C655B8D1F0A}" type="parTrans" cxnId="{594174EA-8537-441C-8426-04A075790757}">
      <dgm:prSet/>
      <dgm:spPr/>
      <dgm:t>
        <a:bodyPr/>
        <a:lstStyle/>
        <a:p>
          <a:endParaRPr lang="en-US"/>
        </a:p>
      </dgm:t>
    </dgm:pt>
    <dgm:pt modelId="{B9988459-9D05-4C9F-8E08-F8E00D60AA35}" type="sibTrans" cxnId="{594174EA-8537-441C-8426-04A075790757}">
      <dgm:prSet/>
      <dgm:spPr/>
      <dgm:t>
        <a:bodyPr/>
        <a:lstStyle/>
        <a:p>
          <a:endParaRPr lang="en-US"/>
        </a:p>
      </dgm:t>
    </dgm:pt>
    <dgm:pt modelId="{CFFEC3BE-4FCE-46C8-BA1D-8604005A786A}" type="pres">
      <dgm:prSet presAssocID="{627D832C-0895-4390-BBF9-E69365AC56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D3D58-D283-41A5-9C79-2909D50408F8}" type="pres">
      <dgm:prSet presAssocID="{394DD59B-B5CA-4140-A695-86961F017B63}" presName="boxAndChildren" presStyleCnt="0"/>
      <dgm:spPr/>
    </dgm:pt>
    <dgm:pt modelId="{3B92AE4F-AD4E-4DE6-8E48-4541D8357F50}" type="pres">
      <dgm:prSet presAssocID="{394DD59B-B5CA-4140-A695-86961F017B63}" presName="parentTextBox" presStyleLbl="node1" presStyleIdx="0" presStyleCnt="2" custScaleY="90909" custLinFactNeighborY="923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83D9E2-8C07-4488-A55D-B7367615EFF3}" type="pres">
      <dgm:prSet presAssocID="{F96FE434-6260-4DF8-8765-09B4C67ED708}" presName="sp" presStyleCnt="0"/>
      <dgm:spPr/>
    </dgm:pt>
    <dgm:pt modelId="{AA80F34C-6216-4A8F-BE1B-8B45CF3A65D4}" type="pres">
      <dgm:prSet presAssocID="{A4140D61-F83F-4E59-A418-B1F99F9B3E9B}" presName="arrowAndChildren" presStyleCnt="0"/>
      <dgm:spPr/>
    </dgm:pt>
    <dgm:pt modelId="{CE40572E-DB93-4744-8089-DE5E2C49AFDD}" type="pres">
      <dgm:prSet presAssocID="{A4140D61-F83F-4E59-A418-B1F99F9B3E9B}" presName="parentTextArrow" presStyleLbl="node1" presStyleIdx="1" presStyleCnt="2" custLinFactNeighborX="-2824"/>
      <dgm:spPr/>
      <dgm:t>
        <a:bodyPr/>
        <a:lstStyle/>
        <a:p>
          <a:endParaRPr lang="ru-RU"/>
        </a:p>
      </dgm:t>
    </dgm:pt>
  </dgm:ptLst>
  <dgm:cxnLst>
    <dgm:cxn modelId="{594174EA-8537-441C-8426-04A075790757}" srcId="{627D832C-0895-4390-BBF9-E69365AC5625}" destId="{394DD59B-B5CA-4140-A695-86961F017B63}" srcOrd="1" destOrd="0" parTransId="{D4EC8F6C-89D6-4E1E-8058-0C655B8D1F0A}" sibTransId="{B9988459-9D05-4C9F-8E08-F8E00D60AA35}"/>
    <dgm:cxn modelId="{85A1CC9D-73FE-4F76-834D-75790CC192F9}" type="presOf" srcId="{394DD59B-B5CA-4140-A695-86961F017B63}" destId="{3B92AE4F-AD4E-4DE6-8E48-4541D8357F50}" srcOrd="0" destOrd="0" presId="urn:microsoft.com/office/officeart/2005/8/layout/process4"/>
    <dgm:cxn modelId="{4B458852-01F6-4309-8645-A64FB00D5E9F}" type="presOf" srcId="{A4140D61-F83F-4E59-A418-B1F99F9B3E9B}" destId="{CE40572E-DB93-4744-8089-DE5E2C49AFDD}" srcOrd="0" destOrd="0" presId="urn:microsoft.com/office/officeart/2005/8/layout/process4"/>
    <dgm:cxn modelId="{F94B96B0-54E9-4C14-91E3-FB8D6F09AE77}" srcId="{627D832C-0895-4390-BBF9-E69365AC5625}" destId="{A4140D61-F83F-4E59-A418-B1F99F9B3E9B}" srcOrd="0" destOrd="0" parTransId="{E40CB012-B8C3-48D4-9B2A-2B577EDCA35F}" sibTransId="{F96FE434-6260-4DF8-8765-09B4C67ED708}"/>
    <dgm:cxn modelId="{A403D6E9-AFA2-4D95-82ED-6C4571237022}" type="presOf" srcId="{627D832C-0895-4390-BBF9-E69365AC5625}" destId="{CFFEC3BE-4FCE-46C8-BA1D-8604005A786A}" srcOrd="0" destOrd="0" presId="urn:microsoft.com/office/officeart/2005/8/layout/process4"/>
    <dgm:cxn modelId="{F066B103-9F80-4359-9E40-00A1989FD541}" type="presParOf" srcId="{CFFEC3BE-4FCE-46C8-BA1D-8604005A786A}" destId="{8E7D3D58-D283-41A5-9C79-2909D50408F8}" srcOrd="0" destOrd="0" presId="urn:microsoft.com/office/officeart/2005/8/layout/process4"/>
    <dgm:cxn modelId="{65B29849-DC90-4A3B-A5F2-2BF11CF3950B}" type="presParOf" srcId="{8E7D3D58-D283-41A5-9C79-2909D50408F8}" destId="{3B92AE4F-AD4E-4DE6-8E48-4541D8357F50}" srcOrd="0" destOrd="0" presId="urn:microsoft.com/office/officeart/2005/8/layout/process4"/>
    <dgm:cxn modelId="{EC8054BD-3210-4984-9C0D-88B92BDC09F5}" type="presParOf" srcId="{CFFEC3BE-4FCE-46C8-BA1D-8604005A786A}" destId="{6083D9E2-8C07-4488-A55D-B7367615EFF3}" srcOrd="1" destOrd="0" presId="urn:microsoft.com/office/officeart/2005/8/layout/process4"/>
    <dgm:cxn modelId="{128DAC1A-0D90-4529-9394-3E3CDF1EABC3}" type="presParOf" srcId="{CFFEC3BE-4FCE-46C8-BA1D-8604005A786A}" destId="{AA80F34C-6216-4A8F-BE1B-8B45CF3A65D4}" srcOrd="2" destOrd="0" presId="urn:microsoft.com/office/officeart/2005/8/layout/process4"/>
    <dgm:cxn modelId="{A3FB924F-C309-4849-A189-6AAFCC42107D}" type="presParOf" srcId="{AA80F34C-6216-4A8F-BE1B-8B45CF3A65D4}" destId="{CE40572E-DB93-4744-8089-DE5E2C49AF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4B7471-A25B-472B-89E2-2B305C0BD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C93C4-D1DB-4E12-B160-85C9539AD5D5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ст. 13.23 КоАП РФ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6D2F93B-643E-426E-8E4C-41273C2B4DF0}" type="parTrans" cxnId="{24592A22-5E4B-4A18-B84C-718281471257}">
      <dgm:prSet/>
      <dgm:spPr/>
      <dgm:t>
        <a:bodyPr/>
        <a:lstStyle/>
        <a:p>
          <a:endParaRPr lang="en-US"/>
        </a:p>
      </dgm:t>
    </dgm:pt>
    <dgm:pt modelId="{D9A09A91-5F0F-42F4-9844-B0FF142CDC16}" type="sibTrans" cxnId="{24592A22-5E4B-4A18-B84C-718281471257}">
      <dgm:prSet/>
      <dgm:spPr/>
      <dgm:t>
        <a:bodyPr/>
        <a:lstStyle/>
        <a:p>
          <a:endParaRPr lang="en-US"/>
        </a:p>
      </dgm:t>
    </dgm:pt>
    <dgm:pt modelId="{768027EA-DCF9-4E47-9340-95C49CEF7067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CF37915-CA1D-4976-A76B-E12F84A97620}" type="parTrans" cxnId="{CCC4B210-A41A-49EF-843C-457E97505A32}">
      <dgm:prSet/>
      <dgm:spPr/>
      <dgm:t>
        <a:bodyPr/>
        <a:lstStyle/>
        <a:p>
          <a:endParaRPr lang="en-US"/>
        </a:p>
      </dgm:t>
    </dgm:pt>
    <dgm:pt modelId="{5B32868B-F8DE-40CF-B246-C8701C51F4A8}" type="sibTrans" cxnId="{CCC4B210-A41A-49EF-843C-457E97505A32}">
      <dgm:prSet/>
      <dgm:spPr/>
      <dgm:t>
        <a:bodyPr/>
        <a:lstStyle/>
        <a:p>
          <a:endParaRPr lang="en-US"/>
        </a:p>
      </dgm:t>
    </dgm:pt>
    <dgm:pt modelId="{2FF9E11C-8B05-4DBC-8202-109572F0CD80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граждан в размере - от 200 до 500 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03A3B783-0D10-43F9-AADC-626BC4A4612A}" type="parTrans" cxnId="{F53D7D1B-394B-4588-9073-5F745B5D2159}">
      <dgm:prSet/>
      <dgm:spPr/>
      <dgm:t>
        <a:bodyPr/>
        <a:lstStyle/>
        <a:p>
          <a:endParaRPr lang="en-US"/>
        </a:p>
      </dgm:t>
    </dgm:pt>
    <dgm:pt modelId="{BF379F58-F48F-4A74-BE48-553C68F8A733}" type="sibTrans" cxnId="{F53D7D1B-394B-4588-9073-5F745B5D2159}">
      <dgm:prSet/>
      <dgm:spPr/>
      <dgm:t>
        <a:bodyPr/>
        <a:lstStyle/>
        <a:p>
          <a:endParaRPr lang="en-US"/>
        </a:p>
      </dgm:t>
    </dgm:pt>
    <dgm:pt modelId="{38C23777-0218-4E76-B511-9AF9DF710E85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должностных лиц - от 1 тысячи до 2 тысяч 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A195DC7-9434-49CD-BBEF-92D6ACAB012C}" type="parTrans" cxnId="{CB4EE627-2501-42CB-BF3F-A03A8143C8D4}">
      <dgm:prSet/>
      <dgm:spPr/>
      <dgm:t>
        <a:bodyPr/>
        <a:lstStyle/>
        <a:p>
          <a:endParaRPr lang="en-US"/>
        </a:p>
      </dgm:t>
    </dgm:pt>
    <dgm:pt modelId="{5620C6FE-6E52-458A-A127-2C2CBDA59393}" type="sibTrans" cxnId="{CB4EE627-2501-42CB-BF3F-A03A8143C8D4}">
      <dgm:prSet/>
      <dgm:spPr/>
      <dgm:t>
        <a:bodyPr/>
        <a:lstStyle/>
        <a:p>
          <a:endParaRPr lang="en-US"/>
        </a:p>
      </dgm:t>
    </dgm:pt>
    <dgm:pt modelId="{E8705BBC-BC89-4D29-8955-D64CCB4FECD8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юридических лиц - от 10 тысяч до 20 тысяч рублей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EB1F7D2-D33E-473D-A4E3-EF75CC74EE17}" type="parTrans" cxnId="{288DEA99-3D94-428C-BF87-C247ED8D67A4}">
      <dgm:prSet/>
      <dgm:spPr/>
      <dgm:t>
        <a:bodyPr/>
        <a:lstStyle/>
        <a:p>
          <a:endParaRPr lang="en-US"/>
        </a:p>
      </dgm:t>
    </dgm:pt>
    <dgm:pt modelId="{A06EF264-BB53-4448-A941-5B9C56D0A7FD}" type="sibTrans" cxnId="{288DEA99-3D94-428C-BF87-C247ED8D67A4}">
      <dgm:prSet/>
      <dgm:spPr/>
      <dgm:t>
        <a:bodyPr/>
        <a:lstStyle/>
        <a:p>
          <a:endParaRPr lang="en-US"/>
        </a:p>
      </dgm:t>
    </dgm:pt>
    <dgm:pt modelId="{A50169FE-C114-4DB8-8953-B2482E301FAA}" type="pres">
      <dgm:prSet presAssocID="{A74B7471-A25B-472B-89E2-2B305C0BD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7B74C-21C5-4999-9C57-5D139786D611}" type="pres">
      <dgm:prSet presAssocID="{246C93C4-D1DB-4E12-B160-85C9539AD5D5}" presName="parentText" presStyleLbl="node1" presStyleIdx="0" presStyleCnt="5" custLinFactNeighborX="-1331" custLinFactNeighborY="-73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A9C66-C44A-4736-B419-50CB72BFA7F2}" type="pres">
      <dgm:prSet presAssocID="{D9A09A91-5F0F-42F4-9844-B0FF142CDC16}" presName="spacer" presStyleCnt="0"/>
      <dgm:spPr/>
    </dgm:pt>
    <dgm:pt modelId="{2992577F-2EF9-4FC4-AE0B-3C65BA520EDC}" type="pres">
      <dgm:prSet presAssocID="{768027EA-DCF9-4E47-9340-95C49CEF7067}" presName="parentText" presStyleLbl="node1" presStyleIdx="1" presStyleCnt="5" custLinFactNeighborY="87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AD03-ECF4-41A1-A764-93E13BD05B71}" type="pres">
      <dgm:prSet presAssocID="{5B32868B-F8DE-40CF-B246-C8701C51F4A8}" presName="spacer" presStyleCnt="0"/>
      <dgm:spPr/>
    </dgm:pt>
    <dgm:pt modelId="{CC99E662-5EC2-4986-9F0D-6394D5A9749A}" type="pres">
      <dgm:prSet presAssocID="{2FF9E11C-8B05-4DBC-8202-109572F0CD80}" presName="parentText" presStyleLbl="node1" presStyleIdx="2" presStyleCnt="5" custLinFactY="125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7BD8C-24C2-4CE7-B742-59CA116479EB}" type="pres">
      <dgm:prSet presAssocID="{BF379F58-F48F-4A74-BE48-553C68F8A733}" presName="spacer" presStyleCnt="0"/>
      <dgm:spPr/>
    </dgm:pt>
    <dgm:pt modelId="{F098375B-7A54-407E-8724-1AF6796A92D6}" type="pres">
      <dgm:prSet presAssocID="{38C23777-0218-4E76-B511-9AF9DF710E85}" presName="parentText" presStyleLbl="node1" presStyleIdx="3" presStyleCnt="5" custLinFactY="56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8544C-0D9C-46BA-858E-2D1668F1FA61}" type="pres">
      <dgm:prSet presAssocID="{5620C6FE-6E52-458A-A127-2C2CBDA59393}" presName="spacer" presStyleCnt="0"/>
      <dgm:spPr/>
    </dgm:pt>
    <dgm:pt modelId="{AECD0562-5FA1-47FF-B387-B3131FFFFEA4}" type="pres">
      <dgm:prSet presAssocID="{E8705BBC-BC89-4D29-8955-D64CCB4FECD8}" presName="parentText" presStyleLbl="node1" presStyleIdx="4" presStyleCnt="5" custLinFactY="200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5D813-767C-4EE7-AC98-B3A8C595197E}" type="presOf" srcId="{E8705BBC-BC89-4D29-8955-D64CCB4FECD8}" destId="{AECD0562-5FA1-47FF-B387-B3131FFFFEA4}" srcOrd="0" destOrd="0" presId="urn:microsoft.com/office/officeart/2005/8/layout/vList2"/>
    <dgm:cxn modelId="{288DEA99-3D94-428C-BF87-C247ED8D67A4}" srcId="{A74B7471-A25B-472B-89E2-2B305C0BD2A4}" destId="{E8705BBC-BC89-4D29-8955-D64CCB4FECD8}" srcOrd="4" destOrd="0" parTransId="{6EB1F7D2-D33E-473D-A4E3-EF75CC74EE17}" sibTransId="{A06EF264-BB53-4448-A941-5B9C56D0A7FD}"/>
    <dgm:cxn modelId="{018C7DBB-6117-430D-B959-9C9AE58050D4}" type="presOf" srcId="{A74B7471-A25B-472B-89E2-2B305C0BD2A4}" destId="{A50169FE-C114-4DB8-8953-B2482E301FAA}" srcOrd="0" destOrd="0" presId="urn:microsoft.com/office/officeart/2005/8/layout/vList2"/>
    <dgm:cxn modelId="{CCC4B210-A41A-49EF-843C-457E97505A32}" srcId="{A74B7471-A25B-472B-89E2-2B305C0BD2A4}" destId="{768027EA-DCF9-4E47-9340-95C49CEF7067}" srcOrd="1" destOrd="0" parTransId="{CCF37915-CA1D-4976-A76B-E12F84A97620}" sibTransId="{5B32868B-F8DE-40CF-B246-C8701C51F4A8}"/>
    <dgm:cxn modelId="{24592A22-5E4B-4A18-B84C-718281471257}" srcId="{A74B7471-A25B-472B-89E2-2B305C0BD2A4}" destId="{246C93C4-D1DB-4E12-B160-85C9539AD5D5}" srcOrd="0" destOrd="0" parTransId="{56D2F93B-643E-426E-8E4C-41273C2B4DF0}" sibTransId="{D9A09A91-5F0F-42F4-9844-B0FF142CDC16}"/>
    <dgm:cxn modelId="{DF1C5083-FB98-428F-92A2-0C38D3ECBD54}" type="presOf" srcId="{768027EA-DCF9-4E47-9340-95C49CEF7067}" destId="{2992577F-2EF9-4FC4-AE0B-3C65BA520EDC}" srcOrd="0" destOrd="0" presId="urn:microsoft.com/office/officeart/2005/8/layout/vList2"/>
    <dgm:cxn modelId="{B0147A30-4E49-4871-BDB9-4841DDF6DCFD}" type="presOf" srcId="{2FF9E11C-8B05-4DBC-8202-109572F0CD80}" destId="{CC99E662-5EC2-4986-9F0D-6394D5A9749A}" srcOrd="0" destOrd="0" presId="urn:microsoft.com/office/officeart/2005/8/layout/vList2"/>
    <dgm:cxn modelId="{C2F55855-3307-419E-B254-DE3164A335C9}" type="presOf" srcId="{246C93C4-D1DB-4E12-B160-85C9539AD5D5}" destId="{AA27B74C-21C5-4999-9C57-5D139786D611}" srcOrd="0" destOrd="0" presId="urn:microsoft.com/office/officeart/2005/8/layout/vList2"/>
    <dgm:cxn modelId="{CB4EE627-2501-42CB-BF3F-A03A8143C8D4}" srcId="{A74B7471-A25B-472B-89E2-2B305C0BD2A4}" destId="{38C23777-0218-4E76-B511-9AF9DF710E85}" srcOrd="3" destOrd="0" parTransId="{DA195DC7-9434-49CD-BBEF-92D6ACAB012C}" sibTransId="{5620C6FE-6E52-458A-A127-2C2CBDA59393}"/>
    <dgm:cxn modelId="{D9527CE7-5E15-4398-B146-5B65587CBF73}" type="presOf" srcId="{38C23777-0218-4E76-B511-9AF9DF710E85}" destId="{F098375B-7A54-407E-8724-1AF6796A92D6}" srcOrd="0" destOrd="0" presId="urn:microsoft.com/office/officeart/2005/8/layout/vList2"/>
    <dgm:cxn modelId="{F53D7D1B-394B-4588-9073-5F745B5D2159}" srcId="{A74B7471-A25B-472B-89E2-2B305C0BD2A4}" destId="{2FF9E11C-8B05-4DBC-8202-109572F0CD80}" srcOrd="2" destOrd="0" parTransId="{03A3B783-0D10-43F9-AADC-626BC4A4612A}" sibTransId="{BF379F58-F48F-4A74-BE48-553C68F8A733}"/>
    <dgm:cxn modelId="{87160906-974F-40AB-9EFF-C190B89F73B8}" type="presParOf" srcId="{A50169FE-C114-4DB8-8953-B2482E301FAA}" destId="{AA27B74C-21C5-4999-9C57-5D139786D611}" srcOrd="0" destOrd="0" presId="urn:microsoft.com/office/officeart/2005/8/layout/vList2"/>
    <dgm:cxn modelId="{09255027-0F74-49D8-869D-DE38EC19F5D8}" type="presParOf" srcId="{A50169FE-C114-4DB8-8953-B2482E301FAA}" destId="{86EA9C66-C44A-4736-B419-50CB72BFA7F2}" srcOrd="1" destOrd="0" presId="urn:microsoft.com/office/officeart/2005/8/layout/vList2"/>
    <dgm:cxn modelId="{F01C4A3E-3B8C-40E8-A222-82391F8F3DE5}" type="presParOf" srcId="{A50169FE-C114-4DB8-8953-B2482E301FAA}" destId="{2992577F-2EF9-4FC4-AE0B-3C65BA520EDC}" srcOrd="2" destOrd="0" presId="urn:microsoft.com/office/officeart/2005/8/layout/vList2"/>
    <dgm:cxn modelId="{19F159DB-9B06-4EED-88BB-38968CFC286C}" type="presParOf" srcId="{A50169FE-C114-4DB8-8953-B2482E301FAA}" destId="{18FDAD03-ECF4-41A1-A764-93E13BD05B71}" srcOrd="3" destOrd="0" presId="urn:microsoft.com/office/officeart/2005/8/layout/vList2"/>
    <dgm:cxn modelId="{D5483F64-15F0-4251-8475-785EE0B1DA66}" type="presParOf" srcId="{A50169FE-C114-4DB8-8953-B2482E301FAA}" destId="{CC99E662-5EC2-4986-9F0D-6394D5A9749A}" srcOrd="4" destOrd="0" presId="urn:microsoft.com/office/officeart/2005/8/layout/vList2"/>
    <dgm:cxn modelId="{482B6022-3E62-46B4-BC06-B98EAE54BB2B}" type="presParOf" srcId="{A50169FE-C114-4DB8-8953-B2482E301FAA}" destId="{10E7BD8C-24C2-4CE7-B742-59CA116479EB}" srcOrd="5" destOrd="0" presId="urn:microsoft.com/office/officeart/2005/8/layout/vList2"/>
    <dgm:cxn modelId="{5A3F91E0-2BAF-4FB4-BF08-7BF3BF9CF24E}" type="presParOf" srcId="{A50169FE-C114-4DB8-8953-B2482E301FAA}" destId="{F098375B-7A54-407E-8724-1AF6796A92D6}" srcOrd="6" destOrd="0" presId="urn:microsoft.com/office/officeart/2005/8/layout/vList2"/>
    <dgm:cxn modelId="{A5107EA4-E49C-426A-A319-E4DE34D5E164}" type="presParOf" srcId="{A50169FE-C114-4DB8-8953-B2482E301FAA}" destId="{2828544C-0D9C-46BA-858E-2D1668F1FA61}" srcOrd="7" destOrd="0" presId="urn:microsoft.com/office/officeart/2005/8/layout/vList2"/>
    <dgm:cxn modelId="{98284F11-01D2-4258-B1DA-73822792FDB8}" type="presParOf" srcId="{A50169FE-C114-4DB8-8953-B2482E301FAA}" destId="{AECD0562-5FA1-47FF-B387-B3131FFFFE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4B7471-A25B-472B-89E2-2B305C0BD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C93C4-D1DB-4E12-B160-85C9539AD5D5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ч. 2 ст. 13.21 КоАП РФ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6D2F93B-643E-426E-8E4C-41273C2B4DF0}" type="parTrans" cxnId="{24592A22-5E4B-4A18-B84C-718281471257}">
      <dgm:prSet/>
      <dgm:spPr/>
      <dgm:t>
        <a:bodyPr/>
        <a:lstStyle/>
        <a:p>
          <a:endParaRPr lang="en-US"/>
        </a:p>
      </dgm:t>
    </dgm:pt>
    <dgm:pt modelId="{D9A09A91-5F0F-42F4-9844-B0FF142CDC16}" type="sibTrans" cxnId="{24592A22-5E4B-4A18-B84C-718281471257}">
      <dgm:prSet/>
      <dgm:spPr/>
      <dgm:t>
        <a:bodyPr/>
        <a:lstStyle/>
        <a:p>
          <a:endParaRPr lang="en-US"/>
        </a:p>
      </dgm:t>
    </dgm:pt>
    <dgm:pt modelId="{768027EA-DCF9-4E47-9340-95C49CEF7067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CF37915-CA1D-4976-A76B-E12F84A97620}" type="parTrans" cxnId="{CCC4B210-A41A-49EF-843C-457E97505A32}">
      <dgm:prSet/>
      <dgm:spPr/>
      <dgm:t>
        <a:bodyPr/>
        <a:lstStyle/>
        <a:p>
          <a:endParaRPr lang="en-US"/>
        </a:p>
      </dgm:t>
    </dgm:pt>
    <dgm:pt modelId="{5B32868B-F8DE-40CF-B246-C8701C51F4A8}" type="sibTrans" cxnId="{CCC4B210-A41A-49EF-843C-457E97505A32}">
      <dgm:prSet/>
      <dgm:spPr/>
      <dgm:t>
        <a:bodyPr/>
        <a:lstStyle/>
        <a:p>
          <a:endParaRPr lang="en-US"/>
        </a:p>
      </dgm:t>
    </dgm:pt>
    <dgm:pt modelId="{2FF9E11C-8B05-4DBC-8202-109572F0CD80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граждан в размере от 2000 до 3000 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03A3B783-0D10-43F9-AADC-626BC4A4612A}" type="parTrans" cxnId="{F53D7D1B-394B-4588-9073-5F745B5D2159}">
      <dgm:prSet/>
      <dgm:spPr/>
      <dgm:t>
        <a:bodyPr/>
        <a:lstStyle/>
        <a:p>
          <a:endParaRPr lang="en-US"/>
        </a:p>
      </dgm:t>
    </dgm:pt>
    <dgm:pt modelId="{BF379F58-F48F-4A74-BE48-553C68F8A733}" type="sibTrans" cxnId="{F53D7D1B-394B-4588-9073-5F745B5D2159}">
      <dgm:prSet/>
      <dgm:spPr/>
      <dgm:t>
        <a:bodyPr/>
        <a:lstStyle/>
        <a:p>
          <a:endParaRPr lang="en-US"/>
        </a:p>
      </dgm:t>
    </dgm:pt>
    <dgm:pt modelId="{38C23777-0218-4E76-B511-9AF9DF710E85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должностных лиц - от 5000 до 20000 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A195DC7-9434-49CD-BBEF-92D6ACAB012C}" type="parTrans" cxnId="{CB4EE627-2501-42CB-BF3F-A03A8143C8D4}">
      <dgm:prSet/>
      <dgm:spPr/>
      <dgm:t>
        <a:bodyPr/>
        <a:lstStyle/>
        <a:p>
          <a:endParaRPr lang="en-US"/>
        </a:p>
      </dgm:t>
    </dgm:pt>
    <dgm:pt modelId="{5620C6FE-6E52-458A-A127-2C2CBDA59393}" type="sibTrans" cxnId="{CB4EE627-2501-42CB-BF3F-A03A8143C8D4}">
      <dgm:prSet/>
      <dgm:spPr/>
      <dgm:t>
        <a:bodyPr/>
        <a:lstStyle/>
        <a:p>
          <a:endParaRPr lang="en-US"/>
        </a:p>
      </dgm:t>
    </dgm:pt>
    <dgm:pt modelId="{E8705BBC-BC89-4D29-8955-D64CCB4FECD8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юридических лиц - от 20000 до 200000 рублей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EB1F7D2-D33E-473D-A4E3-EF75CC74EE17}" type="parTrans" cxnId="{288DEA99-3D94-428C-BF87-C247ED8D67A4}">
      <dgm:prSet/>
      <dgm:spPr/>
      <dgm:t>
        <a:bodyPr/>
        <a:lstStyle/>
        <a:p>
          <a:endParaRPr lang="en-US"/>
        </a:p>
      </dgm:t>
    </dgm:pt>
    <dgm:pt modelId="{A06EF264-BB53-4448-A941-5B9C56D0A7FD}" type="sibTrans" cxnId="{288DEA99-3D94-428C-BF87-C247ED8D67A4}">
      <dgm:prSet/>
      <dgm:spPr/>
      <dgm:t>
        <a:bodyPr/>
        <a:lstStyle/>
        <a:p>
          <a:endParaRPr lang="en-US"/>
        </a:p>
      </dgm:t>
    </dgm:pt>
    <dgm:pt modelId="{A50169FE-C114-4DB8-8953-B2482E301FAA}" type="pres">
      <dgm:prSet presAssocID="{A74B7471-A25B-472B-89E2-2B305C0BD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7B74C-21C5-4999-9C57-5D139786D611}" type="pres">
      <dgm:prSet presAssocID="{246C93C4-D1DB-4E12-B160-85C9539AD5D5}" presName="parentText" presStyleLbl="node1" presStyleIdx="0" presStyleCnt="5" custLinFactY="-12865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A9C66-C44A-4736-B419-50CB72BFA7F2}" type="pres">
      <dgm:prSet presAssocID="{D9A09A91-5F0F-42F4-9844-B0FF142CDC16}" presName="spacer" presStyleCnt="0"/>
      <dgm:spPr/>
    </dgm:pt>
    <dgm:pt modelId="{2992577F-2EF9-4FC4-AE0B-3C65BA520EDC}" type="pres">
      <dgm:prSet presAssocID="{768027EA-DCF9-4E47-9340-95C49CEF7067}" presName="parentText" presStyleLbl="node1" presStyleIdx="1" presStyleCnt="5" custLinFactY="-189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AD03-ECF4-41A1-A764-93E13BD05B71}" type="pres">
      <dgm:prSet presAssocID="{5B32868B-F8DE-40CF-B246-C8701C51F4A8}" presName="spacer" presStyleCnt="0"/>
      <dgm:spPr/>
    </dgm:pt>
    <dgm:pt modelId="{CC99E662-5EC2-4986-9F0D-6394D5A9749A}" type="pres">
      <dgm:prSet presAssocID="{2FF9E11C-8B05-4DBC-8202-109572F0CD80}" presName="parentText" presStyleLbl="node1" presStyleIdx="2" presStyleCnt="5" custLinFactY="946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7BD8C-24C2-4CE7-B742-59CA116479EB}" type="pres">
      <dgm:prSet presAssocID="{BF379F58-F48F-4A74-BE48-553C68F8A733}" presName="spacer" presStyleCnt="0"/>
      <dgm:spPr/>
    </dgm:pt>
    <dgm:pt modelId="{F098375B-7A54-407E-8724-1AF6796A92D6}" type="pres">
      <dgm:prSet presAssocID="{38C23777-0218-4E76-B511-9AF9DF710E85}" presName="parentText" presStyleLbl="node1" presStyleIdx="3" presStyleCnt="5" custLinFactY="894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8544C-0D9C-46BA-858E-2D1668F1FA61}" type="pres">
      <dgm:prSet presAssocID="{5620C6FE-6E52-458A-A127-2C2CBDA59393}" presName="spacer" presStyleCnt="0"/>
      <dgm:spPr/>
    </dgm:pt>
    <dgm:pt modelId="{AECD0562-5FA1-47FF-B387-B3131FFFFEA4}" type="pres">
      <dgm:prSet presAssocID="{E8705BBC-BC89-4D29-8955-D64CCB4FECD8}" presName="parentText" presStyleLbl="node1" presStyleIdx="4" presStyleCnt="5" custLinFactY="938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4B04D-C8C8-4741-9801-778D6E935358}" type="presOf" srcId="{38C23777-0218-4E76-B511-9AF9DF710E85}" destId="{F098375B-7A54-407E-8724-1AF6796A92D6}" srcOrd="0" destOrd="0" presId="urn:microsoft.com/office/officeart/2005/8/layout/vList2"/>
    <dgm:cxn modelId="{288DEA99-3D94-428C-BF87-C247ED8D67A4}" srcId="{A74B7471-A25B-472B-89E2-2B305C0BD2A4}" destId="{E8705BBC-BC89-4D29-8955-D64CCB4FECD8}" srcOrd="4" destOrd="0" parTransId="{6EB1F7D2-D33E-473D-A4E3-EF75CC74EE17}" sibTransId="{A06EF264-BB53-4448-A941-5B9C56D0A7FD}"/>
    <dgm:cxn modelId="{D28640AD-E05B-4B06-89CF-8B18C4A03D97}" type="presOf" srcId="{E8705BBC-BC89-4D29-8955-D64CCB4FECD8}" destId="{AECD0562-5FA1-47FF-B387-B3131FFFFEA4}" srcOrd="0" destOrd="0" presId="urn:microsoft.com/office/officeart/2005/8/layout/vList2"/>
    <dgm:cxn modelId="{A2FB3F3F-9873-47BF-85AF-098129BD9012}" type="presOf" srcId="{A74B7471-A25B-472B-89E2-2B305C0BD2A4}" destId="{A50169FE-C114-4DB8-8953-B2482E301FAA}" srcOrd="0" destOrd="0" presId="urn:microsoft.com/office/officeart/2005/8/layout/vList2"/>
    <dgm:cxn modelId="{24592A22-5E4B-4A18-B84C-718281471257}" srcId="{A74B7471-A25B-472B-89E2-2B305C0BD2A4}" destId="{246C93C4-D1DB-4E12-B160-85C9539AD5D5}" srcOrd="0" destOrd="0" parTransId="{56D2F93B-643E-426E-8E4C-41273C2B4DF0}" sibTransId="{D9A09A91-5F0F-42F4-9844-B0FF142CDC16}"/>
    <dgm:cxn modelId="{CCC4B210-A41A-49EF-843C-457E97505A32}" srcId="{A74B7471-A25B-472B-89E2-2B305C0BD2A4}" destId="{768027EA-DCF9-4E47-9340-95C49CEF7067}" srcOrd="1" destOrd="0" parTransId="{CCF37915-CA1D-4976-A76B-E12F84A97620}" sibTransId="{5B32868B-F8DE-40CF-B246-C8701C51F4A8}"/>
    <dgm:cxn modelId="{09D653D4-1FF6-4109-838A-8DDBA3ED9A56}" type="presOf" srcId="{246C93C4-D1DB-4E12-B160-85C9539AD5D5}" destId="{AA27B74C-21C5-4999-9C57-5D139786D611}" srcOrd="0" destOrd="0" presId="urn:microsoft.com/office/officeart/2005/8/layout/vList2"/>
    <dgm:cxn modelId="{71CBA939-1896-4532-94A2-B42A2A969754}" type="presOf" srcId="{2FF9E11C-8B05-4DBC-8202-109572F0CD80}" destId="{CC99E662-5EC2-4986-9F0D-6394D5A9749A}" srcOrd="0" destOrd="0" presId="urn:microsoft.com/office/officeart/2005/8/layout/vList2"/>
    <dgm:cxn modelId="{CB4EE627-2501-42CB-BF3F-A03A8143C8D4}" srcId="{A74B7471-A25B-472B-89E2-2B305C0BD2A4}" destId="{38C23777-0218-4E76-B511-9AF9DF710E85}" srcOrd="3" destOrd="0" parTransId="{DA195DC7-9434-49CD-BBEF-92D6ACAB012C}" sibTransId="{5620C6FE-6E52-458A-A127-2C2CBDA59393}"/>
    <dgm:cxn modelId="{F53D7D1B-394B-4588-9073-5F745B5D2159}" srcId="{A74B7471-A25B-472B-89E2-2B305C0BD2A4}" destId="{2FF9E11C-8B05-4DBC-8202-109572F0CD80}" srcOrd="2" destOrd="0" parTransId="{03A3B783-0D10-43F9-AADC-626BC4A4612A}" sibTransId="{BF379F58-F48F-4A74-BE48-553C68F8A733}"/>
    <dgm:cxn modelId="{B5C9E6D9-8530-41F5-AAAF-ECF963865DDA}" type="presOf" srcId="{768027EA-DCF9-4E47-9340-95C49CEF7067}" destId="{2992577F-2EF9-4FC4-AE0B-3C65BA520EDC}" srcOrd="0" destOrd="0" presId="urn:microsoft.com/office/officeart/2005/8/layout/vList2"/>
    <dgm:cxn modelId="{AE6121DA-83F0-4C3A-8FF9-2C4A814893E7}" type="presParOf" srcId="{A50169FE-C114-4DB8-8953-B2482E301FAA}" destId="{AA27B74C-21C5-4999-9C57-5D139786D611}" srcOrd="0" destOrd="0" presId="urn:microsoft.com/office/officeart/2005/8/layout/vList2"/>
    <dgm:cxn modelId="{8D80C9AC-7BA9-4F4B-A340-382330FF8DA7}" type="presParOf" srcId="{A50169FE-C114-4DB8-8953-B2482E301FAA}" destId="{86EA9C66-C44A-4736-B419-50CB72BFA7F2}" srcOrd="1" destOrd="0" presId="urn:microsoft.com/office/officeart/2005/8/layout/vList2"/>
    <dgm:cxn modelId="{F10168B6-2E9B-465D-8F58-AC1156EE35ED}" type="presParOf" srcId="{A50169FE-C114-4DB8-8953-B2482E301FAA}" destId="{2992577F-2EF9-4FC4-AE0B-3C65BA520EDC}" srcOrd="2" destOrd="0" presId="urn:microsoft.com/office/officeart/2005/8/layout/vList2"/>
    <dgm:cxn modelId="{B2179974-9706-4218-8F1F-17248E03E337}" type="presParOf" srcId="{A50169FE-C114-4DB8-8953-B2482E301FAA}" destId="{18FDAD03-ECF4-41A1-A764-93E13BD05B71}" srcOrd="3" destOrd="0" presId="urn:microsoft.com/office/officeart/2005/8/layout/vList2"/>
    <dgm:cxn modelId="{94866BFD-92E7-4366-96F7-B5671A5C52E9}" type="presParOf" srcId="{A50169FE-C114-4DB8-8953-B2482E301FAA}" destId="{CC99E662-5EC2-4986-9F0D-6394D5A9749A}" srcOrd="4" destOrd="0" presId="urn:microsoft.com/office/officeart/2005/8/layout/vList2"/>
    <dgm:cxn modelId="{6478F1AB-4A24-4533-A7C7-00D15243979E}" type="presParOf" srcId="{A50169FE-C114-4DB8-8953-B2482E301FAA}" destId="{10E7BD8C-24C2-4CE7-B742-59CA116479EB}" srcOrd="5" destOrd="0" presId="urn:microsoft.com/office/officeart/2005/8/layout/vList2"/>
    <dgm:cxn modelId="{BC7FA079-A4FA-46C3-9332-FDD7FAC2CB6C}" type="presParOf" srcId="{A50169FE-C114-4DB8-8953-B2482E301FAA}" destId="{F098375B-7A54-407E-8724-1AF6796A92D6}" srcOrd="6" destOrd="0" presId="urn:microsoft.com/office/officeart/2005/8/layout/vList2"/>
    <dgm:cxn modelId="{0FB587E2-9B42-4E0B-BD57-FD4BAE5FCEE7}" type="presParOf" srcId="{A50169FE-C114-4DB8-8953-B2482E301FAA}" destId="{2828544C-0D9C-46BA-858E-2D1668F1FA61}" srcOrd="7" destOrd="0" presId="urn:microsoft.com/office/officeart/2005/8/layout/vList2"/>
    <dgm:cxn modelId="{5BD07FAF-AD4A-430C-9435-2DCA1C55CFCC}" type="presParOf" srcId="{A50169FE-C114-4DB8-8953-B2482E301FAA}" destId="{AECD0562-5FA1-47FF-B387-B3131FFFFE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4B7471-A25B-472B-89E2-2B305C0BD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C93C4-D1DB-4E12-B160-85C9539AD5D5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ч. 2.1 ст. 13.21 КоАП РФ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6D2F93B-643E-426E-8E4C-41273C2B4DF0}" type="parTrans" cxnId="{24592A22-5E4B-4A18-B84C-718281471257}">
      <dgm:prSet/>
      <dgm:spPr/>
      <dgm:t>
        <a:bodyPr/>
        <a:lstStyle/>
        <a:p>
          <a:endParaRPr lang="en-US"/>
        </a:p>
      </dgm:t>
    </dgm:pt>
    <dgm:pt modelId="{D9A09A91-5F0F-42F4-9844-B0FF142CDC16}" type="sibTrans" cxnId="{24592A22-5E4B-4A18-B84C-718281471257}">
      <dgm:prSet/>
      <dgm:spPr/>
      <dgm:t>
        <a:bodyPr/>
        <a:lstStyle/>
        <a:p>
          <a:endParaRPr lang="en-US"/>
        </a:p>
      </dgm:t>
    </dgm:pt>
    <dgm:pt modelId="{768027EA-DCF9-4E47-9340-95C49CEF7067}">
      <dgm:prSet/>
      <dgm:spPr/>
      <dgm:t>
        <a:bodyPr/>
        <a:lstStyle/>
        <a:p>
          <a:pPr algn="ctr"/>
          <a:r>
            <a:rPr lang="ru-RU" b="1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CCF37915-CA1D-4976-A76B-E12F84A97620}" type="parTrans" cxnId="{CCC4B210-A41A-49EF-843C-457E97505A32}">
      <dgm:prSet/>
      <dgm:spPr/>
      <dgm:t>
        <a:bodyPr/>
        <a:lstStyle/>
        <a:p>
          <a:endParaRPr lang="en-US"/>
        </a:p>
      </dgm:t>
    </dgm:pt>
    <dgm:pt modelId="{5B32868B-F8DE-40CF-B246-C8701C51F4A8}" type="sibTrans" cxnId="{CCC4B210-A41A-49EF-843C-457E97505A32}">
      <dgm:prSet/>
      <dgm:spPr/>
      <dgm:t>
        <a:bodyPr/>
        <a:lstStyle/>
        <a:p>
          <a:endParaRPr lang="en-US"/>
        </a:p>
      </dgm:t>
    </dgm:pt>
    <dgm:pt modelId="{2FF9E11C-8B05-4DBC-8202-109572F0CD80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граждан в размере - от 1000 до 2000 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03A3B783-0D10-43F9-AADC-626BC4A4612A}" type="parTrans" cxnId="{F53D7D1B-394B-4588-9073-5F745B5D2159}">
      <dgm:prSet/>
      <dgm:spPr/>
      <dgm:t>
        <a:bodyPr/>
        <a:lstStyle/>
        <a:p>
          <a:endParaRPr lang="en-US"/>
        </a:p>
      </dgm:t>
    </dgm:pt>
    <dgm:pt modelId="{BF379F58-F48F-4A74-BE48-553C68F8A733}" type="sibTrans" cxnId="{F53D7D1B-394B-4588-9073-5F745B5D2159}">
      <dgm:prSet/>
      <dgm:spPr/>
      <dgm:t>
        <a:bodyPr/>
        <a:lstStyle/>
        <a:p>
          <a:endParaRPr lang="en-US"/>
        </a:p>
      </dgm:t>
    </dgm:pt>
    <dgm:pt modelId="{38C23777-0218-4E76-B511-9AF9DF710E85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должностных лиц - от 3000 до 7000 рублей; 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DA195DC7-9434-49CD-BBEF-92D6ACAB012C}" type="parTrans" cxnId="{CB4EE627-2501-42CB-BF3F-A03A8143C8D4}">
      <dgm:prSet/>
      <dgm:spPr/>
      <dgm:t>
        <a:bodyPr/>
        <a:lstStyle/>
        <a:p>
          <a:endParaRPr lang="en-US"/>
        </a:p>
      </dgm:t>
    </dgm:pt>
    <dgm:pt modelId="{5620C6FE-6E52-458A-A127-2C2CBDA59393}" type="sibTrans" cxnId="{CB4EE627-2501-42CB-BF3F-A03A8143C8D4}">
      <dgm:prSet/>
      <dgm:spPr/>
      <dgm:t>
        <a:bodyPr/>
        <a:lstStyle/>
        <a:p>
          <a:endParaRPr lang="en-US"/>
        </a:p>
      </dgm:t>
    </dgm:pt>
    <dgm:pt modelId="{E8705BBC-BC89-4D29-8955-D64CCB4FECD8}">
      <dgm:prSet/>
      <dgm:spPr/>
      <dgm:t>
        <a:bodyPr/>
        <a:lstStyle/>
        <a:p>
          <a:r>
            <a:rPr lang="ru-RU" dirty="0">
              <a:latin typeface="Calibri" pitchFamily="34" charset="0"/>
              <a:cs typeface="Calibri" pitchFamily="34" charset="0"/>
            </a:rPr>
            <a:t>на юридических лиц - от 10000 до 50000 рублей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EB1F7D2-D33E-473D-A4E3-EF75CC74EE17}" type="parTrans" cxnId="{288DEA99-3D94-428C-BF87-C247ED8D67A4}">
      <dgm:prSet/>
      <dgm:spPr/>
      <dgm:t>
        <a:bodyPr/>
        <a:lstStyle/>
        <a:p>
          <a:endParaRPr lang="en-US"/>
        </a:p>
      </dgm:t>
    </dgm:pt>
    <dgm:pt modelId="{A06EF264-BB53-4448-A941-5B9C56D0A7FD}" type="sibTrans" cxnId="{288DEA99-3D94-428C-BF87-C247ED8D67A4}">
      <dgm:prSet/>
      <dgm:spPr/>
      <dgm:t>
        <a:bodyPr/>
        <a:lstStyle/>
        <a:p>
          <a:endParaRPr lang="en-US"/>
        </a:p>
      </dgm:t>
    </dgm:pt>
    <dgm:pt modelId="{A50169FE-C114-4DB8-8953-B2482E301FAA}" type="pres">
      <dgm:prSet presAssocID="{A74B7471-A25B-472B-89E2-2B305C0BD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7B74C-21C5-4999-9C57-5D139786D611}" type="pres">
      <dgm:prSet presAssocID="{246C93C4-D1DB-4E12-B160-85C9539AD5D5}" presName="parentText" presStyleLbl="node1" presStyleIdx="0" presStyleCnt="5" custLinFactY="-12865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A9C66-C44A-4736-B419-50CB72BFA7F2}" type="pres">
      <dgm:prSet presAssocID="{D9A09A91-5F0F-42F4-9844-B0FF142CDC16}" presName="spacer" presStyleCnt="0"/>
      <dgm:spPr/>
    </dgm:pt>
    <dgm:pt modelId="{2992577F-2EF9-4FC4-AE0B-3C65BA520EDC}" type="pres">
      <dgm:prSet presAssocID="{768027EA-DCF9-4E47-9340-95C49CEF7067}" presName="parentText" presStyleLbl="node1" presStyleIdx="1" presStyleCnt="5" custLinFactNeighborY="-40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AD03-ECF4-41A1-A764-93E13BD05B71}" type="pres">
      <dgm:prSet presAssocID="{5B32868B-F8DE-40CF-B246-C8701C51F4A8}" presName="spacer" presStyleCnt="0"/>
      <dgm:spPr/>
    </dgm:pt>
    <dgm:pt modelId="{CC99E662-5EC2-4986-9F0D-6394D5A9749A}" type="pres">
      <dgm:prSet presAssocID="{2FF9E11C-8B05-4DBC-8202-109572F0CD80}" presName="parentText" presStyleLbl="node1" presStyleIdx="2" presStyleCnt="5" custLinFactNeighborY="93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7BD8C-24C2-4CE7-B742-59CA116479EB}" type="pres">
      <dgm:prSet presAssocID="{BF379F58-F48F-4A74-BE48-553C68F8A733}" presName="spacer" presStyleCnt="0"/>
      <dgm:spPr/>
    </dgm:pt>
    <dgm:pt modelId="{F098375B-7A54-407E-8724-1AF6796A92D6}" type="pres">
      <dgm:prSet presAssocID="{38C23777-0218-4E76-B511-9AF9DF710E85}" presName="parentText" presStyleLbl="node1" presStyleIdx="3" presStyleCnt="5" custLinFactY="5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8544C-0D9C-46BA-858E-2D1668F1FA61}" type="pres">
      <dgm:prSet presAssocID="{5620C6FE-6E52-458A-A127-2C2CBDA59393}" presName="spacer" presStyleCnt="0"/>
      <dgm:spPr/>
    </dgm:pt>
    <dgm:pt modelId="{AECD0562-5FA1-47FF-B387-B3131FFFFEA4}" type="pres">
      <dgm:prSet presAssocID="{E8705BBC-BC89-4D29-8955-D64CCB4FECD8}" presName="parentText" presStyleLbl="node1" presStyleIdx="4" presStyleCnt="5" custLinFactY="138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0338E5-6018-45A6-82F0-751C59C76DB9}" type="presOf" srcId="{768027EA-DCF9-4E47-9340-95C49CEF7067}" destId="{2992577F-2EF9-4FC4-AE0B-3C65BA520EDC}" srcOrd="0" destOrd="0" presId="urn:microsoft.com/office/officeart/2005/8/layout/vList2"/>
    <dgm:cxn modelId="{8EDF1A01-BDE5-4550-B4A5-4492F5F50B7C}" type="presOf" srcId="{E8705BBC-BC89-4D29-8955-D64CCB4FECD8}" destId="{AECD0562-5FA1-47FF-B387-B3131FFFFEA4}" srcOrd="0" destOrd="0" presId="urn:microsoft.com/office/officeart/2005/8/layout/vList2"/>
    <dgm:cxn modelId="{288DEA99-3D94-428C-BF87-C247ED8D67A4}" srcId="{A74B7471-A25B-472B-89E2-2B305C0BD2A4}" destId="{E8705BBC-BC89-4D29-8955-D64CCB4FECD8}" srcOrd="4" destOrd="0" parTransId="{6EB1F7D2-D33E-473D-A4E3-EF75CC74EE17}" sibTransId="{A06EF264-BB53-4448-A941-5B9C56D0A7FD}"/>
    <dgm:cxn modelId="{CCC4B210-A41A-49EF-843C-457E97505A32}" srcId="{A74B7471-A25B-472B-89E2-2B305C0BD2A4}" destId="{768027EA-DCF9-4E47-9340-95C49CEF7067}" srcOrd="1" destOrd="0" parTransId="{CCF37915-CA1D-4976-A76B-E12F84A97620}" sibTransId="{5B32868B-F8DE-40CF-B246-C8701C51F4A8}"/>
    <dgm:cxn modelId="{24592A22-5E4B-4A18-B84C-718281471257}" srcId="{A74B7471-A25B-472B-89E2-2B305C0BD2A4}" destId="{246C93C4-D1DB-4E12-B160-85C9539AD5D5}" srcOrd="0" destOrd="0" parTransId="{56D2F93B-643E-426E-8E4C-41273C2B4DF0}" sibTransId="{D9A09A91-5F0F-42F4-9844-B0FF142CDC16}"/>
    <dgm:cxn modelId="{CB22677C-43E5-407E-A4C7-A3FFD3B0DF21}" type="presOf" srcId="{38C23777-0218-4E76-B511-9AF9DF710E85}" destId="{F098375B-7A54-407E-8724-1AF6796A92D6}" srcOrd="0" destOrd="0" presId="urn:microsoft.com/office/officeart/2005/8/layout/vList2"/>
    <dgm:cxn modelId="{B41C7279-4CA7-4DDD-89C2-D726436EE8EF}" type="presOf" srcId="{A74B7471-A25B-472B-89E2-2B305C0BD2A4}" destId="{A50169FE-C114-4DB8-8953-B2482E301FAA}" srcOrd="0" destOrd="0" presId="urn:microsoft.com/office/officeart/2005/8/layout/vList2"/>
    <dgm:cxn modelId="{69776A83-81A7-4CDD-B2ED-52F3D8FB5649}" type="presOf" srcId="{2FF9E11C-8B05-4DBC-8202-109572F0CD80}" destId="{CC99E662-5EC2-4986-9F0D-6394D5A9749A}" srcOrd="0" destOrd="0" presId="urn:microsoft.com/office/officeart/2005/8/layout/vList2"/>
    <dgm:cxn modelId="{CB4EE627-2501-42CB-BF3F-A03A8143C8D4}" srcId="{A74B7471-A25B-472B-89E2-2B305C0BD2A4}" destId="{38C23777-0218-4E76-B511-9AF9DF710E85}" srcOrd="3" destOrd="0" parTransId="{DA195DC7-9434-49CD-BBEF-92D6ACAB012C}" sibTransId="{5620C6FE-6E52-458A-A127-2C2CBDA59393}"/>
    <dgm:cxn modelId="{011BD7EF-8972-49E9-9E2E-032B250523EE}" type="presOf" srcId="{246C93C4-D1DB-4E12-B160-85C9539AD5D5}" destId="{AA27B74C-21C5-4999-9C57-5D139786D611}" srcOrd="0" destOrd="0" presId="urn:microsoft.com/office/officeart/2005/8/layout/vList2"/>
    <dgm:cxn modelId="{F53D7D1B-394B-4588-9073-5F745B5D2159}" srcId="{A74B7471-A25B-472B-89E2-2B305C0BD2A4}" destId="{2FF9E11C-8B05-4DBC-8202-109572F0CD80}" srcOrd="2" destOrd="0" parTransId="{03A3B783-0D10-43F9-AADC-626BC4A4612A}" sibTransId="{BF379F58-F48F-4A74-BE48-553C68F8A733}"/>
    <dgm:cxn modelId="{295255EC-1866-4B97-A810-AC637DDD9464}" type="presParOf" srcId="{A50169FE-C114-4DB8-8953-B2482E301FAA}" destId="{AA27B74C-21C5-4999-9C57-5D139786D611}" srcOrd="0" destOrd="0" presId="urn:microsoft.com/office/officeart/2005/8/layout/vList2"/>
    <dgm:cxn modelId="{083D1516-9BA4-425B-AA16-4E508C7EDC19}" type="presParOf" srcId="{A50169FE-C114-4DB8-8953-B2482E301FAA}" destId="{86EA9C66-C44A-4736-B419-50CB72BFA7F2}" srcOrd="1" destOrd="0" presId="urn:microsoft.com/office/officeart/2005/8/layout/vList2"/>
    <dgm:cxn modelId="{B1BCCFBD-A4D5-4FBF-B9D3-A08647E5BCC1}" type="presParOf" srcId="{A50169FE-C114-4DB8-8953-B2482E301FAA}" destId="{2992577F-2EF9-4FC4-AE0B-3C65BA520EDC}" srcOrd="2" destOrd="0" presId="urn:microsoft.com/office/officeart/2005/8/layout/vList2"/>
    <dgm:cxn modelId="{DA3D258A-4EFB-41B5-81A2-E73E2B549317}" type="presParOf" srcId="{A50169FE-C114-4DB8-8953-B2482E301FAA}" destId="{18FDAD03-ECF4-41A1-A764-93E13BD05B71}" srcOrd="3" destOrd="0" presId="urn:microsoft.com/office/officeart/2005/8/layout/vList2"/>
    <dgm:cxn modelId="{ABE8805C-66B9-4B28-9424-748ACDAB36C3}" type="presParOf" srcId="{A50169FE-C114-4DB8-8953-B2482E301FAA}" destId="{CC99E662-5EC2-4986-9F0D-6394D5A9749A}" srcOrd="4" destOrd="0" presId="urn:microsoft.com/office/officeart/2005/8/layout/vList2"/>
    <dgm:cxn modelId="{B5215407-78EC-4929-8BC3-3B18A3675725}" type="presParOf" srcId="{A50169FE-C114-4DB8-8953-B2482E301FAA}" destId="{10E7BD8C-24C2-4CE7-B742-59CA116479EB}" srcOrd="5" destOrd="0" presId="urn:microsoft.com/office/officeart/2005/8/layout/vList2"/>
    <dgm:cxn modelId="{5C542C45-E44C-4CE5-8DF2-A4068C4B5BAE}" type="presParOf" srcId="{A50169FE-C114-4DB8-8953-B2482E301FAA}" destId="{F098375B-7A54-407E-8724-1AF6796A92D6}" srcOrd="6" destOrd="0" presId="urn:microsoft.com/office/officeart/2005/8/layout/vList2"/>
    <dgm:cxn modelId="{876A65DD-DA18-4D85-A807-D61D6E0B04A7}" type="presParOf" srcId="{A50169FE-C114-4DB8-8953-B2482E301FAA}" destId="{2828544C-0D9C-46BA-858E-2D1668F1FA61}" srcOrd="7" destOrd="0" presId="urn:microsoft.com/office/officeart/2005/8/layout/vList2"/>
    <dgm:cxn modelId="{8802ECC6-E329-43FA-B71C-BD74AC5852B3}" type="presParOf" srcId="{A50169FE-C114-4DB8-8953-B2482E301FAA}" destId="{AECD0562-5FA1-47FF-B387-B3131FFFFE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7AA70-887B-4207-AC31-106D019E17C1}">
      <dsp:nvSpPr>
        <dsp:cNvPr id="0" name=""/>
        <dsp:cNvSpPr/>
      </dsp:nvSpPr>
      <dsp:spPr>
        <a:xfrm>
          <a:off x="0" y="67826"/>
          <a:ext cx="9687697" cy="973081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FD8BD-9831-4663-93A1-AE1291394847}">
      <dsp:nvSpPr>
        <dsp:cNvPr id="0" name=""/>
        <dsp:cNvSpPr/>
      </dsp:nvSpPr>
      <dsp:spPr>
        <a:xfrm>
          <a:off x="294357" y="220863"/>
          <a:ext cx="535194" cy="5351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38C5E-2A04-4C3D-A8F1-00E50020D363}">
      <dsp:nvSpPr>
        <dsp:cNvPr id="0" name=""/>
        <dsp:cNvSpPr/>
      </dsp:nvSpPr>
      <dsp:spPr>
        <a:xfrm>
          <a:off x="1123908" y="1919"/>
          <a:ext cx="8563788" cy="9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84" tIns="102984" rIns="102984" bIns="102984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Calibri" pitchFamily="34" charset="0"/>
              <a:cs typeface="Calibri" pitchFamily="34" charset="0"/>
            </a:rPr>
            <a:t>В </a:t>
          </a:r>
          <a:r>
            <a:rPr lang="ru-RU" sz="1500" u="sng" kern="1200" dirty="0">
              <a:latin typeface="Calibri" pitchFamily="34" charset="0"/>
              <a:cs typeface="Calibri" pitchFamily="34" charset="0"/>
            </a:rPr>
            <a:t>день выхода </a:t>
          </a:r>
          <a:r>
            <a:rPr lang="ru-RU" sz="1500" kern="1200" dirty="0">
              <a:latin typeface="Calibri" pitchFamily="34" charset="0"/>
              <a:cs typeface="Calibri" pitchFamily="34" charset="0"/>
            </a:rPr>
            <a:t>в свет первой партии тиража доставляются обязательные экземпляры федеральных газет (газет, предназначенных для распространения преимущественно на всей территории Российской Федерации) и газет субъектов Российской Федерации на русском языке.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</dsp:txBody>
      <dsp:txXfrm>
        <a:off x="1123908" y="1919"/>
        <a:ext cx="8563788" cy="973081"/>
      </dsp:txXfrm>
    </dsp:sp>
    <dsp:sp modelId="{94A15B22-2E45-4C83-84B2-98717EEAF1E2}">
      <dsp:nvSpPr>
        <dsp:cNvPr id="0" name=""/>
        <dsp:cNvSpPr/>
      </dsp:nvSpPr>
      <dsp:spPr>
        <a:xfrm>
          <a:off x="0" y="1218271"/>
          <a:ext cx="9687697" cy="973081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C4363-D4F5-4617-9278-0B47EEE3FCAD}">
      <dsp:nvSpPr>
        <dsp:cNvPr id="0" name=""/>
        <dsp:cNvSpPr/>
      </dsp:nvSpPr>
      <dsp:spPr>
        <a:xfrm>
          <a:off x="294357" y="1437214"/>
          <a:ext cx="535194" cy="5351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760E9-0248-44C7-A860-3F773D3DF688}">
      <dsp:nvSpPr>
        <dsp:cNvPr id="0" name=""/>
        <dsp:cNvSpPr/>
      </dsp:nvSpPr>
      <dsp:spPr>
        <a:xfrm>
          <a:off x="1123908" y="1218271"/>
          <a:ext cx="8563788" cy="9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84" tIns="102984" rIns="102984" bIns="102984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течение </a:t>
          </a:r>
          <a:r>
            <a:rPr lang="ru-RU" sz="1500" u="sng" kern="1200" dirty="0"/>
            <a:t>семи дней со дня выхода</a:t>
          </a:r>
          <a:r>
            <a:rPr lang="ru-RU" sz="1500" kern="1200" dirty="0"/>
            <a:t> в свет первой партии тиража доставляются обязательные экземпляры:</a:t>
          </a:r>
          <a:endParaRPr lang="en-US" sz="1500" kern="1200" dirty="0"/>
        </a:p>
      </dsp:txBody>
      <dsp:txXfrm>
        <a:off x="1123908" y="1218271"/>
        <a:ext cx="8563788" cy="973081"/>
      </dsp:txXfrm>
    </dsp:sp>
    <dsp:sp modelId="{D0610EAF-D3AA-481A-9E40-424F2B7E4BE5}">
      <dsp:nvSpPr>
        <dsp:cNvPr id="0" name=""/>
        <dsp:cNvSpPr/>
      </dsp:nvSpPr>
      <dsp:spPr>
        <a:xfrm>
          <a:off x="0" y="2180619"/>
          <a:ext cx="9687697" cy="973081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F5D85-73B9-4C83-A558-D720AF3AB9B9}">
      <dsp:nvSpPr>
        <dsp:cNvPr id="0" name=""/>
        <dsp:cNvSpPr/>
      </dsp:nvSpPr>
      <dsp:spPr>
        <a:xfrm>
          <a:off x="294357" y="2221765"/>
          <a:ext cx="535194" cy="5351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FDDAD-9415-46D6-B2FE-6D486EDA82FE}">
      <dsp:nvSpPr>
        <dsp:cNvPr id="0" name=""/>
        <dsp:cNvSpPr/>
      </dsp:nvSpPr>
      <dsp:spPr>
        <a:xfrm>
          <a:off x="1123908" y="1977420"/>
          <a:ext cx="8563788" cy="9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84" tIns="102984" rIns="102984" bIns="102984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Calibri" pitchFamily="34" charset="0"/>
              <a:cs typeface="Calibri" pitchFamily="34" charset="0"/>
            </a:rPr>
            <a:t>- книг и брошюр, журналов и продолжающихся изданий на русском языке</a:t>
          </a:r>
          <a:r>
            <a:rPr lang="ru-RU" sz="1500" kern="1200" dirty="0" smtClean="0">
              <a:latin typeface="Calibri" pitchFamily="34" charset="0"/>
              <a:cs typeface="Calibri" pitchFamily="34" charset="0"/>
            </a:rPr>
            <a:t>; 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alibri" pitchFamily="34" charset="0"/>
              <a:cs typeface="Calibri" pitchFamily="34" charset="0"/>
            </a:rPr>
            <a:t>- </a:t>
          </a:r>
          <a:r>
            <a:rPr lang="ru-RU" sz="1500" kern="1200" dirty="0">
              <a:latin typeface="Calibri" pitchFamily="34" charset="0"/>
              <a:cs typeface="Calibri" pitchFamily="34" charset="0"/>
            </a:rPr>
            <a:t>многотиражных газет муниципальных образований и рекламных изданий на русском языке;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</dsp:txBody>
      <dsp:txXfrm>
        <a:off x="1123908" y="1977420"/>
        <a:ext cx="8563788" cy="973081"/>
      </dsp:txXfrm>
    </dsp:sp>
    <dsp:sp modelId="{E66A863D-9660-4B8E-9993-3535AEEE4624}">
      <dsp:nvSpPr>
        <dsp:cNvPr id="0" name=""/>
        <dsp:cNvSpPr/>
      </dsp:nvSpPr>
      <dsp:spPr>
        <a:xfrm>
          <a:off x="0" y="3313227"/>
          <a:ext cx="9687697" cy="973081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8E2AC-4C4C-46D8-8B48-28A149EED731}">
      <dsp:nvSpPr>
        <dsp:cNvPr id="0" name=""/>
        <dsp:cNvSpPr/>
      </dsp:nvSpPr>
      <dsp:spPr>
        <a:xfrm>
          <a:off x="294357" y="3565118"/>
          <a:ext cx="535194" cy="53519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2230-4DA3-4D03-84D4-B9767E76F444}">
      <dsp:nvSpPr>
        <dsp:cNvPr id="0" name=""/>
        <dsp:cNvSpPr/>
      </dsp:nvSpPr>
      <dsp:spPr>
        <a:xfrm>
          <a:off x="1123908" y="3313227"/>
          <a:ext cx="8563788" cy="9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84" tIns="102984" rIns="102984" bIns="102984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Calibri" pitchFamily="34" charset="0"/>
              <a:cs typeface="Calibri" pitchFamily="34" charset="0"/>
            </a:rPr>
            <a:t>Сроки доставки обязательного экземпляра всех видов печатных изданий исчисляются </a:t>
          </a:r>
          <a:r>
            <a:rPr lang="ru-RU" sz="1500" u="sng" kern="1200" dirty="0">
              <a:latin typeface="Calibri" pitchFamily="34" charset="0"/>
              <a:cs typeface="Calibri" pitchFamily="34" charset="0"/>
            </a:rPr>
            <a:t>в календарных днях</a:t>
          </a:r>
          <a:r>
            <a:rPr lang="ru-RU" sz="1500" kern="1200" dirty="0">
              <a:latin typeface="Calibri" pitchFamily="34" charset="0"/>
              <a:cs typeface="Calibri" pitchFamily="34" charset="0"/>
            </a:rPr>
            <a:t>. </a:t>
          </a:r>
          <a:endParaRPr lang="en-US" sz="1500" kern="1200" dirty="0">
            <a:latin typeface="Calibri" pitchFamily="34" charset="0"/>
            <a:cs typeface="Calibri" pitchFamily="34" charset="0"/>
          </a:endParaRPr>
        </a:p>
      </dsp:txBody>
      <dsp:txXfrm>
        <a:off x="1123908" y="3313227"/>
        <a:ext cx="8563788" cy="973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B74C-21C5-4999-9C57-5D139786D611}">
      <dsp:nvSpPr>
        <dsp:cNvPr id="0" name=""/>
        <dsp:cNvSpPr/>
      </dsp:nvSpPr>
      <dsp:spPr>
        <a:xfrm>
          <a:off x="0" y="136197"/>
          <a:ext cx="661009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ч. 2.1 ст</a:t>
          </a:r>
          <a:r>
            <a:rPr lang="ru-RU" sz="2400" b="1" kern="1200" dirty="0">
              <a:latin typeface="Calibri" pitchFamily="34" charset="0"/>
              <a:cs typeface="Calibri" pitchFamily="34" charset="0"/>
            </a:rPr>
            <a:t>. </a:t>
          </a: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13.15 </a:t>
          </a:r>
          <a:r>
            <a:rPr lang="ru-RU" sz="2400" b="1" kern="1200" dirty="0">
              <a:latin typeface="Calibri" pitchFamily="34" charset="0"/>
              <a:cs typeface="Calibri" pitchFamily="34" charset="0"/>
            </a:rPr>
            <a:t>КоАП РФ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164297"/>
        <a:ext cx="6553890" cy="519439"/>
      </dsp:txXfrm>
    </dsp:sp>
    <dsp:sp modelId="{2992577F-2EF9-4FC4-AE0B-3C65BA520EDC}">
      <dsp:nvSpPr>
        <dsp:cNvPr id="0" name=""/>
        <dsp:cNvSpPr/>
      </dsp:nvSpPr>
      <dsp:spPr>
        <a:xfrm>
          <a:off x="0" y="1584277"/>
          <a:ext cx="661009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1612377"/>
        <a:ext cx="6553890" cy="519439"/>
      </dsp:txXfrm>
    </dsp:sp>
    <dsp:sp modelId="{CC99E662-5EC2-4986-9F0D-6394D5A9749A}">
      <dsp:nvSpPr>
        <dsp:cNvPr id="0" name=""/>
        <dsp:cNvSpPr/>
      </dsp:nvSpPr>
      <dsp:spPr>
        <a:xfrm>
          <a:off x="0" y="2918435"/>
          <a:ext cx="661009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граждан в размере от 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2000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до 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2500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рублей;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2946535"/>
        <a:ext cx="6553890" cy="519439"/>
      </dsp:txXfrm>
    </dsp:sp>
    <dsp:sp modelId="{F098375B-7A54-407E-8724-1AF6796A92D6}">
      <dsp:nvSpPr>
        <dsp:cNvPr id="0" name=""/>
        <dsp:cNvSpPr/>
      </dsp:nvSpPr>
      <dsp:spPr>
        <a:xfrm>
          <a:off x="0" y="3533521"/>
          <a:ext cx="661009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На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должностных лиц - от 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4000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до 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5000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рублей;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3561621"/>
        <a:ext cx="6553890" cy="519439"/>
      </dsp:txXfrm>
    </dsp:sp>
    <dsp:sp modelId="{AECD0562-5FA1-47FF-B387-B3131FFFFEA4}">
      <dsp:nvSpPr>
        <dsp:cNvPr id="0" name=""/>
        <dsp:cNvSpPr/>
      </dsp:nvSpPr>
      <dsp:spPr>
        <a:xfrm>
          <a:off x="0" y="4203678"/>
          <a:ext cx="661009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itchFamily="34" charset="0"/>
              <a:cs typeface="Calibri" pitchFamily="34" charset="0"/>
            </a:rPr>
            <a:t>На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юридических лиц - от </a:t>
          </a:r>
          <a:r>
            <a:rPr lang="ru-RU" sz="2400" kern="1200" dirty="0" smtClean="0">
              <a:latin typeface="Calibri" pitchFamily="34" charset="0"/>
              <a:cs typeface="Calibri" pitchFamily="34" charset="0"/>
            </a:rPr>
            <a:t>40000 до 50000 </a:t>
          </a:r>
          <a:r>
            <a:rPr lang="ru-RU" sz="2400" kern="1200" dirty="0">
              <a:latin typeface="Calibri" pitchFamily="34" charset="0"/>
              <a:cs typeface="Calibri" pitchFamily="34" charset="0"/>
            </a:rPr>
            <a:t>рублей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4231778"/>
        <a:ext cx="655389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778C-BAF8-42C7-BED5-E95BA733B871}">
      <dsp:nvSpPr>
        <dsp:cNvPr id="0" name=""/>
        <dsp:cNvSpPr/>
      </dsp:nvSpPr>
      <dsp:spPr>
        <a:xfrm>
          <a:off x="0" y="665831"/>
          <a:ext cx="930703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kern="1200" dirty="0" err="1" smtClean="0">
              <a:latin typeface="Calibri" pitchFamily="34" charset="0"/>
              <a:cs typeface="Calibri" pitchFamily="34" charset="0"/>
            </a:rPr>
            <a:t>Минцифры</a:t>
          </a:r>
          <a:r>
            <a:rPr lang="ru-RU" sz="4800" b="1" i="1" kern="1200" dirty="0" smtClean="0">
              <a:latin typeface="Calibri" pitchFamily="34" charset="0"/>
              <a:cs typeface="Calibri" pitchFamily="34" charset="0"/>
            </a:rPr>
            <a:t> России</a:t>
          </a:r>
          <a:endParaRPr lang="en-US" sz="4800" kern="1200" dirty="0">
            <a:latin typeface="Calibri" pitchFamily="34" charset="0"/>
            <a:cs typeface="Calibri" pitchFamily="34" charset="0"/>
          </a:endParaRPr>
        </a:p>
      </dsp:txBody>
      <dsp:txXfrm>
        <a:off x="59399" y="725230"/>
        <a:ext cx="9188235" cy="1098002"/>
      </dsp:txXfrm>
    </dsp:sp>
    <dsp:sp modelId="{5EBD57EB-5BF9-42DC-993D-DDB898FDB4AA}">
      <dsp:nvSpPr>
        <dsp:cNvPr id="0" name=""/>
        <dsp:cNvSpPr/>
      </dsp:nvSpPr>
      <dsp:spPr>
        <a:xfrm>
          <a:off x="0" y="2225534"/>
          <a:ext cx="9307033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49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1" kern="1200" dirty="0">
              <a:latin typeface="Calibri" pitchFamily="34" charset="0"/>
              <a:cs typeface="Calibri" pitchFamily="34" charset="0"/>
            </a:rPr>
            <a:t>адрес почтовой доставки: </a:t>
          </a:r>
          <a:r>
            <a:rPr lang="ru-RU" sz="2800" b="0" i="1" kern="1200" dirty="0" smtClean="0">
              <a:latin typeface="Calibri" pitchFamily="34" charset="0"/>
              <a:cs typeface="Calibri" pitchFamily="34" charset="0"/>
            </a:rPr>
            <a:t>121069, г. Москва, Большая </a:t>
          </a:r>
          <a:r>
            <a:rPr lang="ru-RU" sz="2800" b="0" i="1" kern="1200" dirty="0" err="1" smtClean="0">
              <a:latin typeface="Calibri" pitchFamily="34" charset="0"/>
              <a:cs typeface="Calibri" pitchFamily="34" charset="0"/>
            </a:rPr>
            <a:t>Никитская</a:t>
          </a:r>
          <a:r>
            <a:rPr lang="ru-RU" sz="2800" b="0" i="1" kern="1200" dirty="0" smtClean="0">
              <a:latin typeface="Calibri" pitchFamily="34" charset="0"/>
              <a:cs typeface="Calibri" pitchFamily="34" charset="0"/>
            </a:rPr>
            <a:t> , д. 50А/5.</a:t>
          </a:r>
          <a:endParaRPr lang="en-US" sz="2800" b="0" i="1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1" kern="1200" dirty="0">
              <a:latin typeface="Calibri" pitchFamily="34" charset="0"/>
              <a:cs typeface="Calibri" pitchFamily="34" charset="0"/>
            </a:rPr>
            <a:t>телефон для справок: +7 495 771-80-00, </a:t>
          </a:r>
          <a:r>
            <a:rPr lang="en-US" sz="2800" b="0" i="1" kern="1200" dirty="0">
              <a:latin typeface="Calibri" pitchFamily="34" charset="0"/>
              <a:cs typeface="Calibri" pitchFamily="34" charset="0"/>
            </a:rPr>
            <a:t/>
          </a:r>
          <a:br>
            <a:rPr lang="en-US" sz="2800" b="0" i="1" kern="1200" dirty="0">
              <a:latin typeface="Calibri" pitchFamily="34" charset="0"/>
              <a:cs typeface="Calibri" pitchFamily="34" charset="0"/>
            </a:rPr>
          </a:br>
          <a:r>
            <a:rPr lang="ru-RU" sz="2800" b="0" i="1" kern="1200" dirty="0">
              <a:latin typeface="Calibri" pitchFamily="34" charset="0"/>
              <a:cs typeface="Calibri" pitchFamily="34" charset="0"/>
            </a:rPr>
            <a:t>8 800 222-15-01</a:t>
          </a:r>
          <a:endParaRPr lang="en-US" sz="2800" b="0" i="1" kern="1200" dirty="0">
            <a:latin typeface="Calibri" pitchFamily="34" charset="0"/>
            <a:cs typeface="Calibri" pitchFamily="34" charset="0"/>
          </a:endParaRPr>
        </a:p>
      </dsp:txBody>
      <dsp:txXfrm>
        <a:off x="0" y="2225534"/>
        <a:ext cx="9307033" cy="1749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F7A61-1BD6-4F45-9F61-ACC7639DB492}">
      <dsp:nvSpPr>
        <dsp:cNvPr id="0" name=""/>
        <dsp:cNvSpPr/>
      </dsp:nvSpPr>
      <dsp:spPr>
        <a:xfrm>
          <a:off x="0" y="345041"/>
          <a:ext cx="9533988" cy="1084615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2CA9-6316-4F7D-8C45-3C3FBF2407B1}">
      <dsp:nvSpPr>
        <dsp:cNvPr id="0" name=""/>
        <dsp:cNvSpPr/>
      </dsp:nvSpPr>
      <dsp:spPr>
        <a:xfrm>
          <a:off x="328096" y="627175"/>
          <a:ext cx="596538" cy="5965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01061-0BD9-4E33-9A27-AAE7D13E4672}">
      <dsp:nvSpPr>
        <dsp:cNvPr id="0" name=""/>
        <dsp:cNvSpPr/>
      </dsp:nvSpPr>
      <dsp:spPr>
        <a:xfrm>
          <a:off x="1252730" y="332340"/>
          <a:ext cx="8281258" cy="108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8" tIns="114788" rIns="114788" bIns="11478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libri" pitchFamily="34" charset="0"/>
              <a:cs typeface="Calibri" pitchFamily="34" charset="0"/>
            </a:rPr>
            <a:t>В день выхода в свет первой партии тиража доставляются 9 обязательных экземпляров федеральных газет (газет, предназначенных для распространения преимущественно на всей территории Российской Федерации) и газет субъектов Российской Федерации на русском языке.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252730" y="332340"/>
        <a:ext cx="8281258" cy="1084615"/>
      </dsp:txXfrm>
    </dsp:sp>
    <dsp:sp modelId="{29EFF290-BEC9-4AB7-AC66-052B0A3CDE9F}">
      <dsp:nvSpPr>
        <dsp:cNvPr id="0" name=""/>
        <dsp:cNvSpPr/>
      </dsp:nvSpPr>
      <dsp:spPr>
        <a:xfrm>
          <a:off x="0" y="1840509"/>
          <a:ext cx="9533988" cy="1084615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3ABB0-3552-4BBE-ACEA-A268C3E966EB}">
      <dsp:nvSpPr>
        <dsp:cNvPr id="0" name=""/>
        <dsp:cNvSpPr/>
      </dsp:nvSpPr>
      <dsp:spPr>
        <a:xfrm>
          <a:off x="328096" y="2071853"/>
          <a:ext cx="596538" cy="59653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1E058-904C-42EF-BF2A-9025F785739C}">
      <dsp:nvSpPr>
        <dsp:cNvPr id="0" name=""/>
        <dsp:cNvSpPr/>
      </dsp:nvSpPr>
      <dsp:spPr>
        <a:xfrm>
          <a:off x="1252730" y="1980207"/>
          <a:ext cx="8281258" cy="108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8" tIns="114788" rIns="114788" bIns="11478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libri" pitchFamily="34" charset="0"/>
              <a:cs typeface="Calibri" pitchFamily="34" charset="0"/>
            </a:rPr>
            <a:t>В 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течение </a:t>
          </a:r>
          <a:r>
            <a:rPr lang="ru-RU" sz="1400" kern="1200" dirty="0">
              <a:latin typeface="Calibri" pitchFamily="34" charset="0"/>
              <a:cs typeface="Calibri" pitchFamily="34" charset="0"/>
            </a:rPr>
            <a:t>семи дней со дня выхода в свет первой партии тиража доставляются: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252730" y="1980207"/>
        <a:ext cx="8281258" cy="1084615"/>
      </dsp:txXfrm>
    </dsp:sp>
    <dsp:sp modelId="{F64B2734-2E30-4608-BEFE-585AB76FAA97}">
      <dsp:nvSpPr>
        <dsp:cNvPr id="0" name=""/>
        <dsp:cNvSpPr/>
      </dsp:nvSpPr>
      <dsp:spPr>
        <a:xfrm>
          <a:off x="0" y="2713678"/>
          <a:ext cx="9533988" cy="1084615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1F7D-2FAB-47B2-8676-05B4E82193B2}">
      <dsp:nvSpPr>
        <dsp:cNvPr id="0" name=""/>
        <dsp:cNvSpPr/>
      </dsp:nvSpPr>
      <dsp:spPr>
        <a:xfrm>
          <a:off x="328096" y="2957717"/>
          <a:ext cx="596538" cy="59653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CB7E4-FDFF-42D3-ACB9-A1D5E172A97A}">
      <dsp:nvSpPr>
        <dsp:cNvPr id="0" name=""/>
        <dsp:cNvSpPr/>
      </dsp:nvSpPr>
      <dsp:spPr>
        <a:xfrm>
          <a:off x="1252730" y="2713678"/>
          <a:ext cx="8281258" cy="108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8" tIns="114788" rIns="114788" bIns="11478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- 16 </a:t>
          </a:r>
          <a:r>
            <a:rPr lang="ru-RU" sz="1400" kern="1200" dirty="0">
              <a:latin typeface="Calibri" pitchFamily="34" charset="0"/>
              <a:cs typeface="Calibri" pitchFamily="34" charset="0"/>
            </a:rPr>
            <a:t>обязательных экземпляров книг и брошюр, журналов и продолжающихся изданий на русском языке</a:t>
          </a:r>
          <a:r>
            <a:rPr lang="ru-RU" sz="1400" kern="1200" dirty="0" smtClean="0">
              <a:latin typeface="Calibri" pitchFamily="34" charset="0"/>
              <a:cs typeface="Calibri" pitchFamily="34" charset="0"/>
            </a:rPr>
            <a:t>;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 pitchFamily="34" charset="0"/>
              <a:cs typeface="Calibri" pitchFamily="34" charset="0"/>
            </a:rPr>
            <a:t>- 3 обязательных экземпляра многотиражных газет муниципальных образований и рекламных изданий на русском языке;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252730" y="2713678"/>
        <a:ext cx="8281258" cy="1084615"/>
      </dsp:txXfrm>
    </dsp:sp>
    <dsp:sp modelId="{2EA95CCD-3CDC-4C4D-A5BC-FE397BF335C4}">
      <dsp:nvSpPr>
        <dsp:cNvPr id="0" name=""/>
        <dsp:cNvSpPr/>
      </dsp:nvSpPr>
      <dsp:spPr>
        <a:xfrm>
          <a:off x="0" y="4069448"/>
          <a:ext cx="9533988" cy="1084615"/>
        </a:xfrm>
        <a:prstGeom prst="roundRect">
          <a:avLst>
            <a:gd name="adj" fmla="val 10000"/>
          </a:avLst>
        </a:prstGeom>
        <a:solidFill>
          <a:srgbClr val="D2DE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B42F4-2B4D-4894-B471-45F2DC93CD81}">
      <dsp:nvSpPr>
        <dsp:cNvPr id="0" name=""/>
        <dsp:cNvSpPr/>
      </dsp:nvSpPr>
      <dsp:spPr>
        <a:xfrm>
          <a:off x="328096" y="4313486"/>
          <a:ext cx="596538" cy="59653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EA7D5-2239-4A0B-A179-79D512423779}">
      <dsp:nvSpPr>
        <dsp:cNvPr id="0" name=""/>
        <dsp:cNvSpPr/>
      </dsp:nvSpPr>
      <dsp:spPr>
        <a:xfrm>
          <a:off x="1252730" y="4069448"/>
          <a:ext cx="8281258" cy="108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8" tIns="114788" rIns="114788" bIns="11478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libri" pitchFamily="34" charset="0"/>
              <a:cs typeface="Calibri" pitchFamily="34" charset="0"/>
            </a:rPr>
            <a:t>Сроки доставки обязательного экземпляра всех видов печатных изданий исчисляются в календарных днях. 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1252730" y="4069448"/>
        <a:ext cx="8281258" cy="1084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071D6-5A79-4679-A8BA-53D69B129BE6}">
      <dsp:nvSpPr>
        <dsp:cNvPr id="0" name=""/>
        <dsp:cNvSpPr/>
      </dsp:nvSpPr>
      <dsp:spPr>
        <a:xfrm>
          <a:off x="506161" y="420083"/>
          <a:ext cx="6781560" cy="1688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 pitchFamily="34" charset="0"/>
              <a:cs typeface="Calibri" pitchFamily="34" charset="0"/>
            </a:rPr>
            <a:t>В адрес ФГБУ </a:t>
          </a:r>
          <a:r>
            <a:rPr lang="ru-RU" sz="2800" kern="1200" dirty="0">
              <a:latin typeface="Calibri" pitchFamily="34" charset="0"/>
              <a:cs typeface="Calibri" pitchFamily="34" charset="0"/>
            </a:rPr>
            <a:t>«РГБ» </a:t>
          </a:r>
          <a:r>
            <a:rPr lang="ru-RU" sz="2800" kern="1200" dirty="0" smtClean="0">
              <a:latin typeface="Calibri" pitchFamily="34" charset="0"/>
              <a:cs typeface="Calibri" pitchFamily="34" charset="0"/>
            </a:rPr>
            <a:t>газеты и журналы </a:t>
          </a:r>
          <a:r>
            <a:rPr lang="ru-RU" sz="2800" kern="1200" dirty="0">
              <a:latin typeface="Calibri" pitchFamily="34" charset="0"/>
              <a:cs typeface="Calibri" pitchFamily="34" charset="0"/>
            </a:rPr>
            <a:t>должны </a:t>
          </a:r>
          <a:r>
            <a:rPr lang="ru-RU" sz="2800" kern="1200" dirty="0" smtClean="0">
              <a:latin typeface="Calibri" pitchFamily="34" charset="0"/>
              <a:cs typeface="Calibri" pitchFamily="34" charset="0"/>
            </a:rPr>
            <a:t>доставляться </a:t>
          </a:r>
          <a:r>
            <a:rPr lang="ru-RU" sz="2800" kern="1200" dirty="0">
              <a:latin typeface="Calibri" pitchFamily="34" charset="0"/>
              <a:cs typeface="Calibri" pitchFamily="34" charset="0"/>
            </a:rPr>
            <a:t>по </a:t>
          </a:r>
          <a:r>
            <a:rPr lang="ru-RU" sz="2800" kern="1200" dirty="0" smtClean="0">
              <a:latin typeface="Calibri" pitchFamily="34" charset="0"/>
              <a:cs typeface="Calibri" pitchFamily="34" charset="0"/>
            </a:rPr>
            <a:t>адресу</a:t>
          </a:r>
          <a:endParaRPr lang="en-US" sz="2800" kern="1200" dirty="0">
            <a:latin typeface="Calibri" pitchFamily="34" charset="0"/>
            <a:cs typeface="Calibri" pitchFamily="34" charset="0"/>
          </a:endParaRPr>
        </a:p>
      </dsp:txBody>
      <dsp:txXfrm>
        <a:off x="555604" y="469526"/>
        <a:ext cx="4784835" cy="1589230"/>
      </dsp:txXfrm>
    </dsp:sp>
    <dsp:sp modelId="{F3C4C8D0-16E0-4693-9FC5-0C09CF522BB6}">
      <dsp:nvSpPr>
        <dsp:cNvPr id="0" name=""/>
        <dsp:cNvSpPr/>
      </dsp:nvSpPr>
      <dsp:spPr>
        <a:xfrm>
          <a:off x="1975156" y="2993626"/>
          <a:ext cx="5267567" cy="1737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143200, г. Можайск, </a:t>
          </a:r>
          <a:br>
            <a:rPr lang="ru-RU" sz="2400" b="1" kern="1200" dirty="0" smtClean="0">
              <a:latin typeface="Calibri" pitchFamily="34" charset="0"/>
              <a:cs typeface="Calibri" pitchFamily="34" charset="0"/>
            </a:rPr>
          </a:b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ул. 20-го Января д. 20 корп. 2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026032" y="3044502"/>
        <a:ext cx="3253482" cy="1635296"/>
      </dsp:txXfrm>
    </dsp:sp>
    <dsp:sp modelId="{5DF26A8D-FF73-4589-A67B-6B2B80DA5BCD}">
      <dsp:nvSpPr>
        <dsp:cNvPr id="0" name=""/>
        <dsp:cNvSpPr/>
      </dsp:nvSpPr>
      <dsp:spPr>
        <a:xfrm>
          <a:off x="5345626" y="1896245"/>
          <a:ext cx="1457650" cy="14576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73597" y="1896245"/>
        <a:ext cx="801708" cy="1096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53F9E-04F5-448B-8288-0099D493ADBB}">
      <dsp:nvSpPr>
        <dsp:cNvPr id="0" name=""/>
        <dsp:cNvSpPr/>
      </dsp:nvSpPr>
      <dsp:spPr>
        <a:xfrm>
          <a:off x="2902" y="49162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пропуск отдельных страниц текста электронного файла в случае отсутствия подобного пропуска в экземпляре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2902" y="491629"/>
        <a:ext cx="2302371" cy="1381422"/>
      </dsp:txXfrm>
    </dsp:sp>
    <dsp:sp modelId="{967B3841-E626-4603-9275-E761C5D2BCEF}">
      <dsp:nvSpPr>
        <dsp:cNvPr id="0" name=""/>
        <dsp:cNvSpPr/>
      </dsp:nvSpPr>
      <dsp:spPr>
        <a:xfrm>
          <a:off x="2535510" y="49162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наличие в электронном файле пустых страниц в случае отсутствия пустых страниц в экземпляре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2535510" y="491629"/>
        <a:ext cx="2302371" cy="1381422"/>
      </dsp:txXfrm>
    </dsp:sp>
    <dsp:sp modelId="{D34DC0C0-5BCE-4CC5-8A1A-4F7B7037443B}">
      <dsp:nvSpPr>
        <dsp:cNvPr id="0" name=""/>
        <dsp:cNvSpPr/>
      </dsp:nvSpPr>
      <dsp:spPr>
        <a:xfrm>
          <a:off x="5068118" y="49162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ошибки в нумерации страниц текста электронного файла в случае отсутствия подобных ошибок в экземпляре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5068118" y="491629"/>
        <a:ext cx="2302371" cy="1381422"/>
      </dsp:txXfrm>
    </dsp:sp>
    <dsp:sp modelId="{9987FA60-85BA-48BB-AE2A-32A7CBE63D4E}">
      <dsp:nvSpPr>
        <dsp:cNvPr id="0" name=""/>
        <dsp:cNvSpPr/>
      </dsp:nvSpPr>
      <dsp:spPr>
        <a:xfrm>
          <a:off x="7600726" y="49162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нарушения порядка следования страниц электронного файла в случае отсутствия подобных ошибок в экземпляре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7600726" y="491629"/>
        <a:ext cx="2302371" cy="1381422"/>
      </dsp:txXfrm>
    </dsp:sp>
    <dsp:sp modelId="{19FE5B5B-9E18-493E-8938-A66509ED0DC3}">
      <dsp:nvSpPr>
        <dsp:cNvPr id="0" name=""/>
        <dsp:cNvSpPr/>
      </dsp:nvSpPr>
      <dsp:spPr>
        <a:xfrm>
          <a:off x="2902" y="210328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</a:t>
          </a:r>
          <a:r>
            <a:rPr lang="ru-RU" sz="1300" kern="1200" dirty="0" err="1">
              <a:latin typeface="Calibri" pitchFamily="34" charset="0"/>
              <a:cs typeface="Calibri" pitchFamily="34" charset="0"/>
            </a:rPr>
            <a:t>нечитаемость</a:t>
          </a:r>
          <a:r>
            <a:rPr lang="ru-RU" sz="1300" kern="1200" dirty="0">
              <a:latin typeface="Calibri" pitchFamily="34" charset="0"/>
              <a:cs typeface="Calibri" pitchFamily="34" charset="0"/>
            </a:rPr>
            <a:t> текста электронного файла;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2902" y="2103289"/>
        <a:ext cx="2302371" cy="1381422"/>
      </dsp:txXfrm>
    </dsp:sp>
    <dsp:sp modelId="{BFA1214B-1B90-480B-B5D0-EF906A3D648B}">
      <dsp:nvSpPr>
        <dsp:cNvPr id="0" name=""/>
        <dsp:cNvSpPr/>
      </dsp:nvSpPr>
      <dsp:spPr>
        <a:xfrm>
          <a:off x="2535510" y="210328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отсутствие текстового слоя, если иное не предусмотрено экземпляром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2535510" y="2103289"/>
        <a:ext cx="2302371" cy="1381422"/>
      </dsp:txXfrm>
    </dsp:sp>
    <dsp:sp modelId="{CF8947A4-B920-4219-A137-FE025BB8A900}">
      <dsp:nvSpPr>
        <dsp:cNvPr id="0" name=""/>
        <dsp:cNvSpPr/>
      </dsp:nvSpPr>
      <dsp:spPr>
        <a:xfrm>
          <a:off x="5068118" y="210328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разрешение страниц или иллюстраций менее 300 точек на дюйм, если иное не предусмотрено экземпляром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5068118" y="2103289"/>
        <a:ext cx="2302371" cy="1381422"/>
      </dsp:txXfrm>
    </dsp:sp>
    <dsp:sp modelId="{72458B14-E98E-4604-9A32-D1264EF24DC9}">
      <dsp:nvSpPr>
        <dsp:cNvPr id="0" name=""/>
        <dsp:cNvSpPr/>
      </dsp:nvSpPr>
      <dsp:spPr>
        <a:xfrm>
          <a:off x="7600726" y="2103289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отклонение текста электронного файла по горизонтали более, чем на 5 градусов, если иное не предусмотрено экземпляром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7600726" y="2103289"/>
        <a:ext cx="2302371" cy="1381422"/>
      </dsp:txXfrm>
    </dsp:sp>
    <dsp:sp modelId="{DBC8EBE0-CFB6-4088-9933-3B52BB43F4B2}">
      <dsp:nvSpPr>
        <dsp:cNvPr id="0" name=""/>
        <dsp:cNvSpPr/>
      </dsp:nvSpPr>
      <dsp:spPr>
        <a:xfrm>
          <a:off x="2535510" y="3714948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разные размеры страниц текста электронного файла, если иное не предусмотрено экземпляром печатного издания;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2535510" y="3714948"/>
        <a:ext cx="2302371" cy="1381422"/>
      </dsp:txXfrm>
    </dsp:sp>
    <dsp:sp modelId="{AA0996C2-C1A2-4EDE-AC4C-2532A75552AA}">
      <dsp:nvSpPr>
        <dsp:cNvPr id="0" name=""/>
        <dsp:cNvSpPr/>
      </dsp:nvSpPr>
      <dsp:spPr>
        <a:xfrm>
          <a:off x="5068118" y="3714948"/>
          <a:ext cx="2302371" cy="1381422"/>
        </a:xfrm>
        <a:prstGeom prst="rect">
          <a:avLst/>
        </a:prstGeom>
        <a:solidFill>
          <a:srgbClr val="1D6C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Calibri" pitchFamily="34" charset="0"/>
              <a:cs typeface="Calibri" pitchFamily="34" charset="0"/>
            </a:rPr>
            <a:t>- ошибки и ограничения, в том числе программно-технические ограничения, препятствующие дальнейшему открытию и копированию электронного файла.</a:t>
          </a:r>
          <a:endParaRPr lang="en-US" sz="1300" kern="1200" dirty="0">
            <a:latin typeface="Calibri" pitchFamily="34" charset="0"/>
            <a:cs typeface="Calibri" pitchFamily="34" charset="0"/>
          </a:endParaRPr>
        </a:p>
      </dsp:txBody>
      <dsp:txXfrm>
        <a:off x="5068118" y="3714948"/>
        <a:ext cx="2302371" cy="13814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2AE4F-AD4E-4DE6-8E48-4541D8357F50}">
      <dsp:nvSpPr>
        <dsp:cNvPr id="0" name=""/>
        <dsp:cNvSpPr/>
      </dsp:nvSpPr>
      <dsp:spPr>
        <a:xfrm>
          <a:off x="0" y="2724996"/>
          <a:ext cx="8911742" cy="1626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https://www.rsl.ru/ru/rkp/pravila-dostavki-oe</a:t>
          </a:r>
          <a:r>
            <a:rPr lang="ru-RU" sz="32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endParaRPr lang="en-US" sz="3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79391" y="2804387"/>
        <a:ext cx="8752960" cy="1467560"/>
      </dsp:txXfrm>
    </dsp:sp>
    <dsp:sp modelId="{CE40572E-DB93-4744-8089-DE5E2C49AFDD}">
      <dsp:nvSpPr>
        <dsp:cNvPr id="0" name=""/>
        <dsp:cNvSpPr/>
      </dsp:nvSpPr>
      <dsp:spPr>
        <a:xfrm rot="10800000">
          <a:off x="0" y="191"/>
          <a:ext cx="8911742" cy="275144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libri" pitchFamily="34" charset="0"/>
              <a:cs typeface="Calibri" pitchFamily="34" charset="0"/>
            </a:rPr>
            <a:t>Дополнительная информация о порядке доставки обязательных экземпляров</a:t>
          </a:r>
          <a:endParaRPr lang="en-US" sz="3200" kern="1200" dirty="0">
            <a:latin typeface="Calibri" pitchFamily="34" charset="0"/>
            <a:cs typeface="Calibri" pitchFamily="34" charset="0"/>
          </a:endParaRPr>
        </a:p>
      </dsp:txBody>
      <dsp:txXfrm rot="10800000">
        <a:off x="0" y="191"/>
        <a:ext cx="8911742" cy="1787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B74C-21C5-4999-9C57-5D139786D611}">
      <dsp:nvSpPr>
        <dsp:cNvPr id="0" name=""/>
        <dsp:cNvSpPr/>
      </dsp:nvSpPr>
      <dsp:spPr>
        <a:xfrm>
          <a:off x="0" y="0"/>
          <a:ext cx="5568778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 pitchFamily="34" charset="0"/>
              <a:cs typeface="Calibri" pitchFamily="34" charset="0"/>
            </a:rPr>
            <a:t>ст. 13.23 КоАП РФ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6541" y="46541"/>
        <a:ext cx="5475696" cy="860321"/>
      </dsp:txXfrm>
    </dsp:sp>
    <dsp:sp modelId="{2992577F-2EF9-4FC4-AE0B-3C65BA520EDC}">
      <dsp:nvSpPr>
        <dsp:cNvPr id="0" name=""/>
        <dsp:cNvSpPr/>
      </dsp:nvSpPr>
      <dsp:spPr>
        <a:xfrm>
          <a:off x="0" y="1098411"/>
          <a:ext cx="5568778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6541" y="1144952"/>
        <a:ext cx="5475696" cy="860321"/>
      </dsp:txXfrm>
    </dsp:sp>
    <dsp:sp modelId="{CC99E662-5EC2-4986-9F0D-6394D5A9749A}">
      <dsp:nvSpPr>
        <dsp:cNvPr id="0" name=""/>
        <dsp:cNvSpPr/>
      </dsp:nvSpPr>
      <dsp:spPr>
        <a:xfrm>
          <a:off x="0" y="2249324"/>
          <a:ext cx="5568778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граждан в размере - от 200 до 500 рублей;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6541" y="2295865"/>
        <a:ext cx="5475696" cy="860321"/>
      </dsp:txXfrm>
    </dsp:sp>
    <dsp:sp modelId="{F098375B-7A54-407E-8724-1AF6796A92D6}">
      <dsp:nvSpPr>
        <dsp:cNvPr id="0" name=""/>
        <dsp:cNvSpPr/>
      </dsp:nvSpPr>
      <dsp:spPr>
        <a:xfrm>
          <a:off x="0" y="3206234"/>
          <a:ext cx="5568778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должностных лиц - от 1 тысячи до 2 тысяч рублей;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6541" y="3252775"/>
        <a:ext cx="5475696" cy="860321"/>
      </dsp:txXfrm>
    </dsp:sp>
    <dsp:sp modelId="{AECD0562-5FA1-47FF-B387-B3131FFFFEA4}">
      <dsp:nvSpPr>
        <dsp:cNvPr id="0" name=""/>
        <dsp:cNvSpPr/>
      </dsp:nvSpPr>
      <dsp:spPr>
        <a:xfrm>
          <a:off x="0" y="4121104"/>
          <a:ext cx="5568778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юридических лиц - от 10 тысяч до 20 тысяч рублей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46541" y="4167645"/>
        <a:ext cx="5475696" cy="8603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B74C-21C5-4999-9C57-5D139786D611}">
      <dsp:nvSpPr>
        <dsp:cNvPr id="0" name=""/>
        <dsp:cNvSpPr/>
      </dsp:nvSpPr>
      <dsp:spPr>
        <a:xfrm>
          <a:off x="0" y="136197"/>
          <a:ext cx="66525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 pitchFamily="34" charset="0"/>
              <a:cs typeface="Calibri" pitchFamily="34" charset="0"/>
            </a:rPr>
            <a:t>ч. 2 ст. 13.21 КоАП РФ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164297"/>
        <a:ext cx="6596330" cy="519439"/>
      </dsp:txXfrm>
    </dsp:sp>
    <dsp:sp modelId="{2992577F-2EF9-4FC4-AE0B-3C65BA520EDC}">
      <dsp:nvSpPr>
        <dsp:cNvPr id="0" name=""/>
        <dsp:cNvSpPr/>
      </dsp:nvSpPr>
      <dsp:spPr>
        <a:xfrm>
          <a:off x="0" y="1481675"/>
          <a:ext cx="66525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1509775"/>
        <a:ext cx="6596330" cy="519439"/>
      </dsp:txXfrm>
    </dsp:sp>
    <dsp:sp modelId="{CC99E662-5EC2-4986-9F0D-6394D5A9749A}">
      <dsp:nvSpPr>
        <dsp:cNvPr id="0" name=""/>
        <dsp:cNvSpPr/>
      </dsp:nvSpPr>
      <dsp:spPr>
        <a:xfrm>
          <a:off x="0" y="2918435"/>
          <a:ext cx="66525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граждан в размере от 2000 до 3000 рублей;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2946535"/>
        <a:ext cx="6596330" cy="519439"/>
      </dsp:txXfrm>
    </dsp:sp>
    <dsp:sp modelId="{F098375B-7A54-407E-8724-1AF6796A92D6}">
      <dsp:nvSpPr>
        <dsp:cNvPr id="0" name=""/>
        <dsp:cNvSpPr/>
      </dsp:nvSpPr>
      <dsp:spPr>
        <a:xfrm>
          <a:off x="0" y="3533521"/>
          <a:ext cx="66525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должностных лиц - от 5000 до 20000 рублей; 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3561621"/>
        <a:ext cx="6596330" cy="519439"/>
      </dsp:txXfrm>
    </dsp:sp>
    <dsp:sp modelId="{AECD0562-5FA1-47FF-B387-B3131FFFFEA4}">
      <dsp:nvSpPr>
        <dsp:cNvPr id="0" name=""/>
        <dsp:cNvSpPr/>
      </dsp:nvSpPr>
      <dsp:spPr>
        <a:xfrm>
          <a:off x="0" y="4203678"/>
          <a:ext cx="66525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alibri" pitchFamily="34" charset="0"/>
              <a:cs typeface="Calibri" pitchFamily="34" charset="0"/>
            </a:rPr>
            <a:t>на юридических лиц - от 20000 до 200000 рублей</a:t>
          </a:r>
          <a:endParaRPr lang="en-US" sz="2400" kern="1200" dirty="0">
            <a:latin typeface="Calibri" pitchFamily="34" charset="0"/>
            <a:cs typeface="Calibri" pitchFamily="34" charset="0"/>
          </a:endParaRPr>
        </a:p>
      </dsp:txBody>
      <dsp:txXfrm>
        <a:off x="28100" y="4231778"/>
        <a:ext cx="6596330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7B74C-21C5-4999-9C57-5D139786D611}">
      <dsp:nvSpPr>
        <dsp:cNvPr id="0" name=""/>
        <dsp:cNvSpPr/>
      </dsp:nvSpPr>
      <dsp:spPr>
        <a:xfrm>
          <a:off x="0" y="0"/>
          <a:ext cx="623125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latin typeface="Calibri" pitchFamily="34" charset="0"/>
              <a:cs typeface="Calibri" pitchFamily="34" charset="0"/>
            </a:rPr>
            <a:t>ч. 2.1 ст. 13.21 КоАП РФ</a:t>
          </a:r>
          <a:endParaRPr lang="en-US" sz="2900" kern="1200" dirty="0">
            <a:latin typeface="Calibri" pitchFamily="34" charset="0"/>
            <a:cs typeface="Calibri" pitchFamily="34" charset="0"/>
          </a:endParaRPr>
        </a:p>
      </dsp:txBody>
      <dsp:txXfrm>
        <a:off x="56237" y="56237"/>
        <a:ext cx="6118776" cy="1039555"/>
      </dsp:txXfrm>
    </dsp:sp>
    <dsp:sp modelId="{2992577F-2EF9-4FC4-AE0B-3C65BA520EDC}">
      <dsp:nvSpPr>
        <dsp:cNvPr id="0" name=""/>
        <dsp:cNvSpPr/>
      </dsp:nvSpPr>
      <dsp:spPr>
        <a:xfrm>
          <a:off x="0" y="1263164"/>
          <a:ext cx="623125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>
              <a:latin typeface="Calibri" pitchFamily="34" charset="0"/>
              <a:cs typeface="Calibri" pitchFamily="34" charset="0"/>
            </a:rPr>
            <a:t>Административный штраф </a:t>
          </a:r>
          <a:endParaRPr lang="en-US" sz="2900" kern="1200" dirty="0">
            <a:latin typeface="Calibri" pitchFamily="34" charset="0"/>
            <a:cs typeface="Calibri" pitchFamily="34" charset="0"/>
          </a:endParaRPr>
        </a:p>
      </dsp:txBody>
      <dsp:txXfrm>
        <a:off x="56237" y="1319401"/>
        <a:ext cx="6118776" cy="1039555"/>
      </dsp:txXfrm>
    </dsp:sp>
    <dsp:sp modelId="{CC99E662-5EC2-4986-9F0D-6394D5A9749A}">
      <dsp:nvSpPr>
        <dsp:cNvPr id="0" name=""/>
        <dsp:cNvSpPr/>
      </dsp:nvSpPr>
      <dsp:spPr>
        <a:xfrm>
          <a:off x="0" y="2610991"/>
          <a:ext cx="623125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Calibri" pitchFamily="34" charset="0"/>
              <a:cs typeface="Calibri" pitchFamily="34" charset="0"/>
            </a:rPr>
            <a:t>На граждан в размере - от 1000 до 2000 рублей; </a:t>
          </a:r>
          <a:endParaRPr lang="en-US" sz="2900" kern="1200" dirty="0">
            <a:latin typeface="Calibri" pitchFamily="34" charset="0"/>
            <a:cs typeface="Calibri" pitchFamily="34" charset="0"/>
          </a:endParaRPr>
        </a:p>
      </dsp:txBody>
      <dsp:txXfrm>
        <a:off x="56237" y="2667228"/>
        <a:ext cx="6118776" cy="1039555"/>
      </dsp:txXfrm>
    </dsp:sp>
    <dsp:sp modelId="{F098375B-7A54-407E-8724-1AF6796A92D6}">
      <dsp:nvSpPr>
        <dsp:cNvPr id="0" name=""/>
        <dsp:cNvSpPr/>
      </dsp:nvSpPr>
      <dsp:spPr>
        <a:xfrm>
          <a:off x="0" y="3857806"/>
          <a:ext cx="623125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Calibri" pitchFamily="34" charset="0"/>
              <a:cs typeface="Calibri" pitchFamily="34" charset="0"/>
            </a:rPr>
            <a:t>на должностных лиц - от 3000 до 7000 рублей; </a:t>
          </a:r>
          <a:endParaRPr lang="en-US" sz="2900" kern="1200" dirty="0">
            <a:latin typeface="Calibri" pitchFamily="34" charset="0"/>
            <a:cs typeface="Calibri" pitchFamily="34" charset="0"/>
          </a:endParaRPr>
        </a:p>
      </dsp:txBody>
      <dsp:txXfrm>
        <a:off x="56237" y="3914043"/>
        <a:ext cx="6118776" cy="1039555"/>
      </dsp:txXfrm>
    </dsp:sp>
    <dsp:sp modelId="{AECD0562-5FA1-47FF-B387-B3131FFFFEA4}">
      <dsp:nvSpPr>
        <dsp:cNvPr id="0" name=""/>
        <dsp:cNvSpPr/>
      </dsp:nvSpPr>
      <dsp:spPr>
        <a:xfrm>
          <a:off x="0" y="5065238"/>
          <a:ext cx="6231250" cy="1152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Calibri" pitchFamily="34" charset="0"/>
              <a:cs typeface="Calibri" pitchFamily="34" charset="0"/>
            </a:rPr>
            <a:t>на юридических лиц - от 10000 до 50000 рублей</a:t>
          </a:r>
          <a:endParaRPr lang="en-US" sz="2900" kern="1200" dirty="0">
            <a:latin typeface="Calibri" pitchFamily="34" charset="0"/>
            <a:cs typeface="Calibri" pitchFamily="34" charset="0"/>
          </a:endParaRPr>
        </a:p>
      </dsp:txBody>
      <dsp:txXfrm>
        <a:off x="56237" y="5121475"/>
        <a:ext cx="6118776" cy="10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05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05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CFC57DB8-D890-436E-913F-2591A7582174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BC4C336D-11F1-4D41-96F2-FD0C522FA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22250"/>
            <a:ext cx="8420100" cy="1452996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CBC823-B82D-43B3-9F93-6330F9EAEA3A}"/>
              </a:ext>
            </a:extLst>
          </p:cNvPr>
          <p:cNvSpPr/>
          <p:nvPr userDrawn="1"/>
        </p:nvSpPr>
        <p:spPr>
          <a:xfrm>
            <a:off x="0" y="4362175"/>
            <a:ext cx="9906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4655936"/>
            <a:ext cx="74295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xmlns="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64825" y="6446417"/>
            <a:ext cx="2576350" cy="183063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2021 г.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2232D7F8-0A88-4C77-9B43-18184A04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3" y="544635"/>
            <a:ext cx="1560274" cy="1694237"/>
          </a:xfrm>
          <a:prstGeom prst="rect">
            <a:avLst/>
          </a:prstGeom>
        </p:spPr>
      </p:pic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ECDB6668-3F03-4B7E-A7CA-F5775C33B87C}"/>
              </a:ext>
            </a:extLst>
          </p:cNvPr>
          <p:cNvSpPr/>
          <p:nvPr userDrawn="1"/>
        </p:nvSpPr>
        <p:spPr>
          <a:xfrm>
            <a:off x="3348118" y="2246524"/>
            <a:ext cx="3209763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xmlns="" id="{F0612A5A-998B-4BB7-BFB0-2C322290AC35}"/>
              </a:ext>
            </a:extLst>
          </p:cNvPr>
          <p:cNvSpPr/>
          <p:nvPr userDrawn="1"/>
        </p:nvSpPr>
        <p:spPr>
          <a:xfrm>
            <a:off x="0" y="1"/>
            <a:ext cx="9906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200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xmlns="" id="{3B4D0426-3670-4457-942A-3BF76BAEFD30}"/>
              </a:ext>
            </a:extLst>
          </p:cNvPr>
          <p:cNvCxnSpPr/>
          <p:nvPr userDrawn="1"/>
        </p:nvCxnSpPr>
        <p:spPr>
          <a:xfrm>
            <a:off x="0" y="260244"/>
            <a:ext cx="9906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20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35" y="462156"/>
            <a:ext cx="7784776" cy="69273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35" y="1382574"/>
            <a:ext cx="8958542" cy="500584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735" y="6464302"/>
            <a:ext cx="6113215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1426" y="6464302"/>
            <a:ext cx="2228850" cy="365125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DD03BE-3F60-42D7-A92B-F4D529840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E99E5D-EE56-4369-9693-24E89F7973ED}"/>
              </a:ext>
            </a:extLst>
          </p:cNvPr>
          <p:cNvCxnSpPr/>
          <p:nvPr userDrawn="1"/>
        </p:nvCxnSpPr>
        <p:spPr>
          <a:xfrm>
            <a:off x="471735" y="1173040"/>
            <a:ext cx="8958541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7CC436-EE8A-4473-A340-E3F3A9B8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4845" y="1163066"/>
            <a:ext cx="795431" cy="201363"/>
          </a:xfrm>
        </p:spPr>
        <p:txBody>
          <a:bodyPr/>
          <a:lstStyle>
            <a:lvl1pPr algn="ctr">
              <a:defRPr/>
            </a:lvl1pPr>
          </a:lstStyle>
          <a:p>
            <a:fld id="{A383DA9B-46E3-4AF9-A54F-8D0FA352DA44}" type="datetime1">
              <a:rPr lang="ru-RU" smtClean="0"/>
              <a:pPr/>
              <a:t>29.06.2023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6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35" y="462156"/>
            <a:ext cx="7784776" cy="69273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35" y="1536358"/>
            <a:ext cx="8958542" cy="485205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4F10527E-1A68-4CA6-8E23-A800C4D09C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1735" y="1173040"/>
            <a:ext cx="7784777" cy="363318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2">
                    <a:lumMod val="50000"/>
                  </a:schemeClr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defRPr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DD03BE-3F60-42D7-A92B-F4D529840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E99E5D-EE56-4369-9693-24E89F7973ED}"/>
              </a:ext>
            </a:extLst>
          </p:cNvPr>
          <p:cNvCxnSpPr/>
          <p:nvPr userDrawn="1"/>
        </p:nvCxnSpPr>
        <p:spPr>
          <a:xfrm>
            <a:off x="471735" y="1173040"/>
            <a:ext cx="8958541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7C7CC436-EE8A-4473-A340-E3F3A9B8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4845" y="1163066"/>
            <a:ext cx="795431" cy="201363"/>
          </a:xfrm>
        </p:spPr>
        <p:txBody>
          <a:bodyPr/>
          <a:lstStyle>
            <a:lvl1pPr algn="ctr">
              <a:defRPr/>
            </a:lvl1pPr>
          </a:lstStyle>
          <a:p>
            <a:fld id="{A383DA9B-46E3-4AF9-A54F-8D0FA352DA44}" type="datetime1">
              <a:rPr lang="ru-RU" smtClean="0"/>
              <a:pPr/>
              <a:t>29.06.2023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2298473D-7EAB-4CEC-95C9-E3B698F6FC68}"/>
              </a:ext>
            </a:extLst>
          </p:cNvPr>
          <p:cNvGrpSpPr/>
          <p:nvPr userDrawn="1"/>
        </p:nvGrpSpPr>
        <p:grpSpPr>
          <a:xfrm>
            <a:off x="0" y="1"/>
            <a:ext cx="9906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6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6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6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0939" y="6444524"/>
            <a:ext cx="6662827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2636" y="6444524"/>
            <a:ext cx="530029" cy="365125"/>
          </a:xfrm>
        </p:spPr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3A147AA8-BCD7-4295-9AE9-0ECC672D555C}"/>
              </a:ext>
            </a:extLst>
          </p:cNvPr>
          <p:cNvGrpSpPr/>
          <p:nvPr userDrawn="1"/>
        </p:nvGrpSpPr>
        <p:grpSpPr>
          <a:xfrm>
            <a:off x="470143" y="1160401"/>
            <a:ext cx="896172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:a16="http://schemas.microsoft.com/office/drawing/2014/main" xmlns="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:a16="http://schemas.microsoft.com/office/drawing/2014/main" xmlns="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:a16="http://schemas.microsoft.com/office/drawing/2014/main" xmlns="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:a16="http://schemas.microsoft.com/office/drawing/2014/main" xmlns="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:a16="http://schemas.microsoft.com/office/drawing/2014/main" xmlns="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:a16="http://schemas.microsoft.com/office/drawing/2014/main" xmlns="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:a16="http://schemas.microsoft.com/office/drawing/2014/main" xmlns="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:a16="http://schemas.microsoft.com/office/drawing/2014/main" xmlns="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:a16="http://schemas.microsoft.com/office/drawing/2014/main" xmlns="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:a16="http://schemas.microsoft.com/office/drawing/2014/main" xmlns="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:a16="http://schemas.microsoft.com/office/drawing/2014/main" xmlns="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:a16="http://schemas.microsoft.com/office/drawing/2014/main" xmlns="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:a16="http://schemas.microsoft.com/office/drawing/2014/main" xmlns="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:a16="http://schemas.microsoft.com/office/drawing/2014/main" xmlns="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:a16="http://schemas.microsoft.com/office/drawing/2014/main" xmlns="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:a16="http://schemas.microsoft.com/office/drawing/2014/main" xmlns="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:a16="http://schemas.microsoft.com/office/drawing/2014/main" xmlns="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:a16="http://schemas.microsoft.com/office/drawing/2014/main" xmlns="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:a16="http://schemas.microsoft.com/office/drawing/2014/main" xmlns="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:a16="http://schemas.microsoft.com/office/drawing/2014/main" xmlns="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:a16="http://schemas.microsoft.com/office/drawing/2014/main" xmlns="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:a16="http://schemas.microsoft.com/office/drawing/2014/main" xmlns="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:a16="http://schemas.microsoft.com/office/drawing/2014/main" xmlns="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xmlns="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xmlns="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xmlns="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xmlns="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xmlns="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xmlns="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:a16="http://schemas.microsoft.com/office/drawing/2014/main" xmlns="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:a16="http://schemas.microsoft.com/office/drawing/2014/main" xmlns="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:a16="http://schemas.microsoft.com/office/drawing/2014/main" xmlns="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800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:a16="http://schemas.microsoft.com/office/drawing/2014/main" xmlns="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:a16="http://schemas.microsoft.com/office/drawing/2014/main" xmlns="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xmlns="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xmlns="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xmlns="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xmlns="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0911FCD5-0FF8-4970-BC3F-761635A2C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F97839-73F5-45E4-BFE6-E61388AC0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846" y="291170"/>
            <a:ext cx="795431" cy="86372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E2AE8B8-CB60-46A8-B8C5-62E12B39C924}"/>
              </a:ext>
            </a:extLst>
          </p:cNvPr>
          <p:cNvCxnSpPr>
            <a:cxnSpLocks/>
          </p:cNvCxnSpPr>
          <p:nvPr userDrawn="1"/>
        </p:nvCxnSpPr>
        <p:spPr>
          <a:xfrm>
            <a:off x="7133766" y="6444524"/>
            <a:ext cx="2772234" cy="0"/>
          </a:xfrm>
          <a:prstGeom prst="line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77511D98-1271-4634-BCB6-451FA6684D5F}"/>
              </a:ext>
            </a:extLst>
          </p:cNvPr>
          <p:cNvCxnSpPr>
            <a:cxnSpLocks/>
          </p:cNvCxnSpPr>
          <p:nvPr userDrawn="1"/>
        </p:nvCxnSpPr>
        <p:spPr>
          <a:xfrm>
            <a:off x="471735" y="1221915"/>
            <a:ext cx="7776841" cy="0"/>
          </a:xfrm>
          <a:prstGeom prst="line">
            <a:avLst/>
          </a:prstGeom>
          <a:ln w="1587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Рисунок 266">
            <a:extLst>
              <a:ext uri="{FF2B5EF4-FFF2-40B4-BE49-F238E27FC236}">
                <a16:creationId xmlns:a16="http://schemas.microsoft.com/office/drawing/2014/main" xmlns="" id="{C94E1374-52B3-444B-96E2-475D1C33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" b="22723"/>
          <a:stretch/>
        </p:blipFill>
        <p:spPr>
          <a:xfrm>
            <a:off x="0" y="4358765"/>
            <a:ext cx="9906000" cy="24869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CBC823-B82D-43B3-9F93-6330F9EAEA3A}"/>
              </a:ext>
            </a:extLst>
          </p:cNvPr>
          <p:cNvSpPr/>
          <p:nvPr userDrawn="1"/>
        </p:nvSpPr>
        <p:spPr>
          <a:xfrm>
            <a:off x="0" y="4362175"/>
            <a:ext cx="9906000" cy="2495825"/>
          </a:xfrm>
          <a:prstGeom prst="rect">
            <a:avLst/>
          </a:prstGeom>
          <a:solidFill>
            <a:schemeClr val="tx2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22250"/>
            <a:ext cx="8420100" cy="1452996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8251" y="4655936"/>
            <a:ext cx="74295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xmlns="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64825" y="6446417"/>
            <a:ext cx="2576350" cy="183063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46BEE894-F66A-4E44-B18E-3B1D3C6629FA}"/>
              </a:ext>
            </a:extLst>
          </p:cNvPr>
          <p:cNvSpPr/>
          <p:nvPr userDrawn="1"/>
        </p:nvSpPr>
        <p:spPr>
          <a:xfrm>
            <a:off x="0" y="1"/>
            <a:ext cx="9906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spc="200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900" spc="200" baseline="0" dirty="0"/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2232D7F8-0A88-4C77-9B43-18184A048E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3" y="544635"/>
            <a:ext cx="1560274" cy="1694237"/>
          </a:xfrm>
          <a:prstGeom prst="rect">
            <a:avLst/>
          </a:prstGeom>
        </p:spPr>
      </p:pic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ECDB6668-3F03-4B7E-A7CA-F5775C33B87C}"/>
              </a:ext>
            </a:extLst>
          </p:cNvPr>
          <p:cNvSpPr/>
          <p:nvPr userDrawn="1"/>
        </p:nvSpPr>
        <p:spPr>
          <a:xfrm>
            <a:off x="3348118" y="2246524"/>
            <a:ext cx="3209763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</p:spTree>
    <p:extLst>
      <p:ext uri="{BB962C8B-B14F-4D97-AF65-F5344CB8AC3E}">
        <p14:creationId xmlns:p14="http://schemas.microsoft.com/office/powerpoint/2010/main" val="394569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822250"/>
            <a:ext cx="8420100" cy="1452996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46BEE894-F66A-4E44-B18E-3B1D3C6629FA}"/>
              </a:ext>
            </a:extLst>
          </p:cNvPr>
          <p:cNvSpPr/>
          <p:nvPr userDrawn="1"/>
        </p:nvSpPr>
        <p:spPr>
          <a:xfrm>
            <a:off x="0" y="1"/>
            <a:ext cx="9906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2232D7F8-0A88-4C77-9B43-18184A04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3" y="544635"/>
            <a:ext cx="1560274" cy="1694237"/>
          </a:xfrm>
          <a:prstGeom prst="rect">
            <a:avLst/>
          </a:prstGeom>
        </p:spPr>
      </p:pic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ECDB6668-3F03-4B7E-A7CA-F5775C33B87C}"/>
              </a:ext>
            </a:extLst>
          </p:cNvPr>
          <p:cNvSpPr/>
          <p:nvPr userDrawn="1"/>
        </p:nvSpPr>
        <p:spPr>
          <a:xfrm>
            <a:off x="3425487" y="2246524"/>
            <a:ext cx="3209763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60" name="Параллелограмм 259">
            <a:extLst>
              <a:ext uri="{FF2B5EF4-FFF2-40B4-BE49-F238E27FC236}">
                <a16:creationId xmlns:a16="http://schemas.microsoft.com/office/drawing/2014/main" xmlns="" id="{1DA50796-60C4-4B9E-9F32-BD8275B01AB4}"/>
              </a:ext>
            </a:extLst>
          </p:cNvPr>
          <p:cNvSpPr/>
          <p:nvPr userDrawn="1"/>
        </p:nvSpPr>
        <p:spPr>
          <a:xfrm>
            <a:off x="9163050" y="0"/>
            <a:ext cx="618941" cy="227861"/>
          </a:xfrm>
          <a:prstGeom prst="parallelogram">
            <a:avLst>
              <a:gd name="adj" fmla="val 7273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  <p:sp>
        <p:nvSpPr>
          <p:cNvPr id="261" name="Параллелограмм 260">
            <a:extLst>
              <a:ext uri="{FF2B5EF4-FFF2-40B4-BE49-F238E27FC236}">
                <a16:creationId xmlns:a16="http://schemas.microsoft.com/office/drawing/2014/main" xmlns="" id="{FD7C53EB-21B8-42B1-AE33-E03E384EB465}"/>
              </a:ext>
            </a:extLst>
          </p:cNvPr>
          <p:cNvSpPr/>
          <p:nvPr userDrawn="1"/>
        </p:nvSpPr>
        <p:spPr>
          <a:xfrm>
            <a:off x="8948175" y="0"/>
            <a:ext cx="618941" cy="227861"/>
          </a:xfrm>
          <a:prstGeom prst="parallelogram">
            <a:avLst>
              <a:gd name="adj" fmla="val 72730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69"/>
          </a:p>
        </p:txBody>
      </p:sp>
    </p:spTree>
    <p:extLst>
      <p:ext uri="{BB962C8B-B14F-4D97-AF65-F5344CB8AC3E}">
        <p14:creationId xmlns:p14="http://schemas.microsoft.com/office/powerpoint/2010/main" val="20319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DCAF-BA0F-4C6D-883A-4DBDDA42F5DB}" type="datetime1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D1CA-10E3-4DDA-9898-129C914710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3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5" r:id="rId2"/>
    <p:sldLayoutId id="2147483693" r:id="rId3"/>
    <p:sldLayoutId id="2147483672" r:id="rId4"/>
    <p:sldLayoutId id="2147483681" r:id="rId5"/>
    <p:sldLayoutId id="2147483677" r:id="rId6"/>
    <p:sldLayoutId id="21474836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just.gov.ru/ru/activity/directions/998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B11B8E85-2C56-41D0-8AC3-20D03BC56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8199" y="6538717"/>
            <a:ext cx="2576350" cy="183063"/>
          </a:xfrm>
        </p:spPr>
        <p:txBody>
          <a:bodyPr>
            <a:noAutofit/>
          </a:bodyPr>
          <a:lstStyle/>
          <a:p>
            <a:r>
              <a:rPr lang="ru-RU" sz="1200" dirty="0" smtClean="0"/>
              <a:t>Хабаровск 2023 </a:t>
            </a:r>
            <a:r>
              <a:rPr lang="ru-RU" sz="1200" dirty="0"/>
              <a:t>г.</a:t>
            </a:r>
          </a:p>
        </p:txBody>
      </p:sp>
      <p:sp>
        <p:nvSpPr>
          <p:cNvPr id="5" name="Подзаголовок 13">
            <a:extLst>
              <a:ext uri="{FF2B5EF4-FFF2-40B4-BE49-F238E27FC236}">
                <a16:creationId xmlns:a16="http://schemas.microsoft.com/office/drawing/2014/main" xmlns="" id="{D101D346-7A6E-4938-84D7-2E98600DB300}"/>
              </a:ext>
            </a:extLst>
          </p:cNvPr>
          <p:cNvSpPr txBox="1">
            <a:spLocks/>
          </p:cNvSpPr>
          <p:nvPr/>
        </p:nvSpPr>
        <p:spPr>
          <a:xfrm>
            <a:off x="142875" y="2929556"/>
            <a:ext cx="9439275" cy="1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Хабаровскому краю, Сахалинской области и Еврейской автономной области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752757" y="-187112"/>
            <a:ext cx="8333193" cy="1105246"/>
          </a:xfrm>
        </p:spPr>
        <p:txBody>
          <a:bodyPr>
            <a:normAutofit/>
          </a:bodyPr>
          <a:lstStyle/>
          <a:p>
            <a:pPr algn="l" defTabSz="668274" eaLnBrk="1"/>
            <a:r>
              <a:rPr lang="ru-RU" altLang="ru-RU" sz="20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Направление обязательного экземпляра печатного издания </a:t>
            </a:r>
            <a:br>
              <a:rPr lang="ru-RU" altLang="ru-RU" sz="20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</a:br>
            <a:r>
              <a:rPr lang="ru-RU" altLang="ru-RU" sz="20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в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электронной </a:t>
            </a:r>
            <a:r>
              <a:rPr lang="ru-RU" altLang="ru-RU" sz="2000" b="1" i="1" dirty="0">
                <a:solidFill>
                  <a:schemeClr val="tx1"/>
                </a:solidFill>
                <a:latin typeface="Times New Roman" pitchFamily="18" charset="0"/>
                <a:ea typeface="Arial Narrow" pitchFamily="34" charset="0"/>
                <a:cs typeface="Times New Roman" pitchFamily="18" charset="0"/>
                <a:sym typeface="Arial Narrow" pitchFamily="34" charset="0"/>
              </a:rPr>
              <a:t>форме</a:t>
            </a:r>
          </a:p>
        </p:txBody>
      </p:sp>
      <p:sp>
        <p:nvSpPr>
          <p:cNvPr id="4" name="Прямоугольник: скругленные углы 1">
            <a:extLst>
              <a:ext uri="{FF2B5EF4-FFF2-40B4-BE49-F238E27FC236}">
                <a16:creationId xmlns="" xmlns:a16="http://schemas.microsoft.com/office/drawing/2014/main" id="{409FD307-8420-E225-E9F0-90D346C818DB}"/>
              </a:ext>
            </a:extLst>
          </p:cNvPr>
          <p:cNvSpPr/>
          <p:nvPr/>
        </p:nvSpPr>
        <p:spPr>
          <a:xfrm>
            <a:off x="572132" y="2756326"/>
            <a:ext cx="2057333" cy="1867380"/>
          </a:xfrm>
          <a:prstGeom prst="round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2400" dirty="0">
              <a:solidFill>
                <a:schemeClr val="tx1"/>
              </a:solidFill>
              <a:latin typeface="Calibri" pitchFamily="34" charset="0"/>
              <a:ea typeface="Arial Narrow" pitchFamily="34" charset="0"/>
              <a:cs typeface="Calibri" pitchFamily="34" charset="0"/>
              <a:sym typeface="Arial Narrow" pitchFamily="34" charset="0"/>
            </a:endParaRPr>
          </a:p>
          <a:p>
            <a:pPr algn="ctr"/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https://online.bookchamber.ru/book/ru/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: скругленные углы 2">
            <a:extLst>
              <a:ext uri="{FF2B5EF4-FFF2-40B4-BE49-F238E27FC236}">
                <a16:creationId xmlns="" xmlns:a16="http://schemas.microsoft.com/office/drawing/2014/main" id="{E34E73C0-4843-09E1-76E6-0A2ACD668A2A}"/>
              </a:ext>
            </a:extLst>
          </p:cNvPr>
          <p:cNvSpPr/>
          <p:nvPr/>
        </p:nvSpPr>
        <p:spPr>
          <a:xfrm>
            <a:off x="7051589" y="2757492"/>
            <a:ext cx="2184690" cy="1867380"/>
          </a:xfrm>
          <a:prstGeom prst="round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https://oek.rsl.ru/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="" xmlns:a16="http://schemas.microsoft.com/office/drawing/2014/main" id="{D449272B-3A7F-6DCF-987A-DA5685EF59F4}"/>
              </a:ext>
            </a:extLst>
          </p:cNvPr>
          <p:cNvSpPr/>
          <p:nvPr/>
        </p:nvSpPr>
        <p:spPr>
          <a:xfrm>
            <a:off x="2550757" y="4422954"/>
            <a:ext cx="4601036" cy="2273740"/>
          </a:xfrm>
          <a:prstGeom prst="round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https://books.rusneb.ru/book/ru </a:t>
            </a:r>
            <a:endParaRPr lang="ru-RU" altLang="ru-RU" dirty="0">
              <a:solidFill>
                <a:schemeClr val="tx1"/>
              </a:solidFill>
              <a:latin typeface="Calibri" pitchFamily="34" charset="0"/>
              <a:ea typeface="Arial Narrow" pitchFamily="34" charset="0"/>
              <a:cs typeface="Calibri" pitchFamily="34" charset="0"/>
              <a:sym typeface="Arial Narrow" pitchFamily="34" charset="0"/>
            </a:endParaRPr>
          </a:p>
          <a:p>
            <a:pPr algn="ctr"/>
            <a:r>
              <a:rPr lang="ru-RU" altLang="ru-RU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Будет использоваться в качестве единого сервиса для доставки обязательных экземпляров документов в электронной форме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: скругленные углы 3">
            <a:extLst>
              <a:ext uri="{FF2B5EF4-FFF2-40B4-BE49-F238E27FC236}">
                <a16:creationId xmlns="" xmlns:a16="http://schemas.microsoft.com/office/drawing/2014/main" id="{97BEF100-946D-823A-3860-86C3649DFF80}"/>
              </a:ext>
            </a:extLst>
          </p:cNvPr>
          <p:cNvSpPr/>
          <p:nvPr/>
        </p:nvSpPr>
        <p:spPr>
          <a:xfrm>
            <a:off x="447296" y="770698"/>
            <a:ext cx="8788983" cy="1962674"/>
          </a:xfrm>
          <a:prstGeom prst="round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>
              <a:buSz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Федеральное государственное бюджетное учреждение </a:t>
            </a:r>
            <a:br>
              <a:rPr lang="ru-RU" altLang="ru-RU" sz="2000" b="1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«Российская государственная библиотека»</a:t>
            </a:r>
          </a:p>
          <a:p>
            <a:pPr algn="ctr"/>
            <a:endParaRPr lang="ru-RU" altLang="ru-RU" sz="2400" dirty="0">
              <a:solidFill>
                <a:schemeClr val="tx1"/>
              </a:solidFill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  <a:p>
            <a:pPr algn="ctr"/>
            <a:r>
              <a:rPr lang="ru-RU" altLang="ru-RU" sz="2400" dirty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Личный кабинет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40" y="1123951"/>
            <a:ext cx="890172" cy="125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5" descr="logo.png">
            <a:extLst>
              <a:ext uri="{FF2B5EF4-FFF2-40B4-BE49-F238E27FC236}">
                <a16:creationId xmlns="" xmlns:a16="http://schemas.microsoft.com/office/drawing/2014/main" id="{34AC01DA-C522-BCEF-3B20-C18181B37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5" y="1144229"/>
            <a:ext cx="837422" cy="11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0ED69D77-851C-AD74-6931-39C6A54B6CA3}"/>
              </a:ext>
            </a:extLst>
          </p:cNvPr>
          <p:cNvCxnSpPr>
            <a:cxnSpLocks/>
          </p:cNvCxnSpPr>
          <p:nvPr/>
        </p:nvCxnSpPr>
        <p:spPr>
          <a:xfrm flipH="1">
            <a:off x="6973615" y="4296742"/>
            <a:ext cx="407483" cy="405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BDFF5F5A-2C78-A5CF-12DF-88C53F2623B7}"/>
              </a:ext>
            </a:extLst>
          </p:cNvPr>
          <p:cNvCxnSpPr>
            <a:cxnSpLocks/>
          </p:cNvCxnSpPr>
          <p:nvPr/>
        </p:nvCxnSpPr>
        <p:spPr>
          <a:xfrm>
            <a:off x="2458856" y="4317697"/>
            <a:ext cx="351580" cy="399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23014" y="95692"/>
            <a:ext cx="8326511" cy="9640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Минкультуры России от 26.12.2017 № 2227</a:t>
            </a:r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="" xmlns:a16="http://schemas.microsoft.com/office/drawing/2014/main" id="{C764F6BF-CA16-626E-A3D5-45B1EDF915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69999"/>
          <a:ext cx="9906000" cy="558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 descr="Заголовок 5">
            <a:extLst>
              <a:ext uri="{FF2B5EF4-FFF2-40B4-BE49-F238E27FC236}">
                <a16:creationId xmlns="" xmlns:a16="http://schemas.microsoft.com/office/drawing/2014/main" id="{F87B8D4B-7712-4B66-4AF7-5E930FD9DB81}"/>
              </a:ext>
            </a:extLst>
          </p:cNvPr>
          <p:cNvSpPr txBox="1">
            <a:spLocks noChangeArrowheads="1"/>
          </p:cNvSpPr>
          <p:nvPr/>
        </p:nvSpPr>
        <p:spPr>
          <a:xfrm>
            <a:off x="264584" y="152925"/>
            <a:ext cx="7723716" cy="1171576"/>
          </a:xfrm>
          <a:prstGeom prst="rect">
            <a:avLst/>
          </a:prstGeom>
        </p:spPr>
        <p:txBody>
          <a:bodyPr vert="horz" lIns="91344" tIns="45718" rIns="91344" bIns="45718" rtlCol="0" anchor="ctr">
            <a:normAutofit/>
          </a:bodyPr>
          <a:lstStyle>
            <a:lvl1pPr algn="l" defTabSz="9133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68450"/>
            <a:r>
              <a:rPr lang="ru-RU" altLang="ru-RU" sz="2000" b="1" dirty="0">
                <a:latin typeface="Calibri" pitchFamily="34" charset="0"/>
                <a:ea typeface="Arial Narrow" pitchFamily="34" charset="0"/>
                <a:cs typeface="Calibri" pitchFamily="34" charset="0"/>
                <a:sym typeface="Arial Narrow" pitchFamily="34" charset="0"/>
              </a:rPr>
              <a:t>Направление обязательного экземпляра печатного издания 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="" xmlns:a16="http://schemas.microsoft.com/office/drawing/2014/main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105866" y="3694645"/>
            <a:ext cx="1535211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/>
              <a:t>Выход в свет СМИ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="" xmlns:a16="http://schemas.microsoft.com/office/drawing/2014/main" id="{EF4C6FCF-4912-5F3A-0174-11D334DA2015}"/>
              </a:ext>
            </a:extLst>
          </p:cNvPr>
          <p:cNvSpPr>
            <a:spLocks/>
          </p:cNvSpPr>
          <p:nvPr/>
        </p:nvSpPr>
        <p:spPr bwMode="auto">
          <a:xfrm>
            <a:off x="1767450" y="4748745"/>
            <a:ext cx="2402746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/>
              <a:t>В день выхода в свет: </a:t>
            </a:r>
            <a:r>
              <a:rPr lang="ru-RU" altLang="ru-RU" sz="1400" dirty="0"/>
              <a:t>в </a:t>
            </a:r>
            <a:r>
              <a:rPr lang="ru-RU" altLang="ru-RU" sz="1400" dirty="0" err="1"/>
              <a:t>Минцифры</a:t>
            </a:r>
            <a:r>
              <a:rPr lang="ru-RU" altLang="ru-RU" sz="1400" dirty="0"/>
              <a:t> и в ФГБУ «РГБ»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4D973998-173F-B1FF-C1F2-CB1232B2FE67}"/>
              </a:ext>
            </a:extLst>
          </p:cNvPr>
          <p:cNvSpPr txBox="1">
            <a:spLocks/>
          </p:cNvSpPr>
          <p:nvPr/>
        </p:nvSpPr>
        <p:spPr bwMode="auto">
          <a:xfrm>
            <a:off x="-45477" y="5686213"/>
            <a:ext cx="1954704" cy="6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В бумажном варианте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="" xmlns:a16="http://schemas.microsoft.com/office/drawing/2014/main" id="{7F3051DF-2FED-AC39-786E-73C4130F1AF2}"/>
              </a:ext>
            </a:extLst>
          </p:cNvPr>
          <p:cNvSpPr>
            <a:spLocks/>
          </p:cNvSpPr>
          <p:nvPr/>
        </p:nvSpPr>
        <p:spPr bwMode="auto">
          <a:xfrm>
            <a:off x="3530700" y="4469472"/>
            <a:ext cx="749983" cy="7227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9BBB5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0F162937-3271-71DE-372C-1560CDB7F0FB}"/>
              </a:ext>
            </a:extLst>
          </p:cNvPr>
          <p:cNvSpPr>
            <a:spLocks/>
          </p:cNvSpPr>
          <p:nvPr/>
        </p:nvSpPr>
        <p:spPr bwMode="auto">
          <a:xfrm>
            <a:off x="1767450" y="2659596"/>
            <a:ext cx="1674250" cy="1475316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Конвертация экземпляра из формата PDF в </a:t>
            </a:r>
            <a:r>
              <a:rPr lang="ru-RU" altLang="ru-RU" sz="1400" dirty="0" smtClean="0"/>
              <a:t>PDF/</a:t>
            </a:r>
            <a:r>
              <a:rPr lang="ru-RU" altLang="ru-RU" sz="1400" dirty="0" err="1" smtClean="0"/>
              <a:t>a</a:t>
            </a:r>
            <a:endParaRPr lang="ru-RU" altLang="ru-RU" sz="1400" dirty="0"/>
          </a:p>
        </p:txBody>
      </p:sp>
      <p:sp>
        <p:nvSpPr>
          <p:cNvPr id="11" name="AutoShape 9">
            <a:extLst>
              <a:ext uri="{FF2B5EF4-FFF2-40B4-BE49-F238E27FC236}">
                <a16:creationId xmlns="" xmlns:a16="http://schemas.microsoft.com/office/drawing/2014/main" id="{91C68547-2F37-9FCD-C915-B87333ADE8B7}"/>
              </a:ext>
            </a:extLst>
          </p:cNvPr>
          <p:cNvSpPr>
            <a:spLocks/>
          </p:cNvSpPr>
          <p:nvPr/>
        </p:nvSpPr>
        <p:spPr bwMode="auto">
          <a:xfrm>
            <a:off x="3710550" y="2092360"/>
            <a:ext cx="1585350" cy="2042583"/>
          </a:xfrm>
          <a:prstGeom prst="roundRect">
            <a:avLst>
              <a:gd name="adj" fmla="val 12954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/>
              <a:t>В течение 7 дней: 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в электронной форме в ФГБУ «РГБ</a:t>
            </a:r>
            <a:r>
              <a:rPr lang="ru-RU" altLang="ru-RU" sz="1400" dirty="0" smtClean="0"/>
              <a:t>» в 2х экземплярах</a:t>
            </a:r>
            <a:endParaRPr lang="ru-RU" altLang="ru-RU" sz="1400" dirty="0"/>
          </a:p>
        </p:txBody>
      </p:sp>
      <p:sp>
        <p:nvSpPr>
          <p:cNvPr id="12" name="AutoShape 10">
            <a:extLst>
              <a:ext uri="{FF2B5EF4-FFF2-40B4-BE49-F238E27FC236}">
                <a16:creationId xmlns="" xmlns:a16="http://schemas.microsoft.com/office/drawing/2014/main" id="{9291DA20-8AD5-A9F0-B2B6-85542606412C}"/>
              </a:ext>
            </a:extLst>
          </p:cNvPr>
          <p:cNvSpPr>
            <a:spLocks/>
          </p:cNvSpPr>
          <p:nvPr/>
        </p:nvSpPr>
        <p:spPr bwMode="auto">
          <a:xfrm>
            <a:off x="5516033" y="1635160"/>
            <a:ext cx="2269068" cy="2499783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Проверка предоставленного экземпляра: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1) Проверка ЭЦП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2) Проверка файла программой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/>
              <a:t>3) Проверка файла специалистом</a:t>
            </a:r>
          </a:p>
        </p:txBody>
      </p:sp>
      <p:sp>
        <p:nvSpPr>
          <p:cNvPr id="13" name="AutoShape 11">
            <a:extLst>
              <a:ext uri="{FF2B5EF4-FFF2-40B4-BE49-F238E27FC236}">
                <a16:creationId xmlns="" xmlns:a16="http://schemas.microsoft.com/office/drawing/2014/main" id="{78F46AA6-CC18-8DB4-E374-6F71EDE7377C}"/>
              </a:ext>
            </a:extLst>
          </p:cNvPr>
          <p:cNvSpPr>
            <a:spLocks/>
          </p:cNvSpPr>
          <p:nvPr/>
        </p:nvSpPr>
        <p:spPr bwMode="auto">
          <a:xfrm>
            <a:off x="7893083" y="2657477"/>
            <a:ext cx="1517617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/>
              <a:t>Исправление недостатков 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/>
              <a:t>в течение 1 месяца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78FD3F86-0F7B-2CED-3E87-739DF28D1C2B}"/>
              </a:ext>
            </a:extLst>
          </p:cNvPr>
          <p:cNvSpPr txBox="1">
            <a:spLocks/>
          </p:cNvSpPr>
          <p:nvPr/>
        </p:nvSpPr>
        <p:spPr bwMode="auto">
          <a:xfrm>
            <a:off x="-173568" y="2443426"/>
            <a:ext cx="1954704" cy="6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/>
              <a:t>В электронном варианте</a:t>
            </a:r>
          </a:p>
        </p:txBody>
      </p:sp>
      <p:sp>
        <p:nvSpPr>
          <p:cNvPr id="15" name="Line 14">
            <a:extLst>
              <a:ext uri="{FF2B5EF4-FFF2-40B4-BE49-F238E27FC236}">
                <a16:creationId xmlns="" xmlns:a16="http://schemas.microsoft.com/office/drawing/2014/main" id="{83AAACB8-5474-F959-3DC4-A4F568A31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9866" y="4435476"/>
            <a:ext cx="35272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="" xmlns:a16="http://schemas.microsoft.com/office/drawing/2014/main" id="{A280B34F-DCE1-0B42-A91C-8F5632A865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7701" y="4432300"/>
            <a:ext cx="2328300" cy="317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="" xmlns:a16="http://schemas.microsoft.com/office/drawing/2014/main" id="{10C74B0C-5E88-9C09-227E-371996F5D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1" y="4435476"/>
            <a:ext cx="2866164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0925" tIns="60925" rIns="60925" bIns="60925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="" xmlns:a16="http://schemas.microsoft.com/office/drawing/2014/main" id="{52789D43-6A7A-62F0-12BD-7EBD56181919}"/>
              </a:ext>
            </a:extLst>
          </p:cNvPr>
          <p:cNvSpPr>
            <a:spLocks/>
          </p:cNvSpPr>
          <p:nvPr/>
        </p:nvSpPr>
        <p:spPr bwMode="auto">
          <a:xfrm>
            <a:off x="9565798" y="3581401"/>
            <a:ext cx="289402" cy="73138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3F5A8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="" xmlns:a16="http://schemas.microsoft.com/office/drawing/2014/main" id="{42BB7FBC-796C-44E4-6158-E96195ED3398}"/>
              </a:ext>
            </a:extLst>
          </p:cNvPr>
          <p:cNvSpPr txBox="1">
            <a:spLocks/>
          </p:cNvSpPr>
          <p:nvPr/>
        </p:nvSpPr>
        <p:spPr bwMode="auto">
          <a:xfrm>
            <a:off x="8170927" y="4789279"/>
            <a:ext cx="1735073" cy="5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60925" tIns="60925" rIns="60925" bIns="60925" anchor="ctr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/>
              <a:t>ОБЭ </a:t>
            </a:r>
          </a:p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/>
              <a:t>предоставлен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="" xmlns:a16="http://schemas.microsoft.com/office/drawing/2014/main" id="{067AFF94-2E2B-084B-66C8-3832A16E2566}"/>
              </a:ext>
            </a:extLst>
          </p:cNvPr>
          <p:cNvSpPr>
            <a:spLocks/>
          </p:cNvSpPr>
          <p:nvPr/>
        </p:nvSpPr>
        <p:spPr bwMode="auto">
          <a:xfrm>
            <a:off x="4660900" y="4769909"/>
            <a:ext cx="2389568" cy="1475317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/>
              <a:t>В </a:t>
            </a:r>
            <a:r>
              <a:rPr lang="ru-RU" altLang="ru-RU" sz="1400" b="1" dirty="0" smtClean="0"/>
              <a:t>течениие7 </a:t>
            </a:r>
            <a:r>
              <a:rPr lang="ru-RU" altLang="ru-RU" sz="1400" b="1" dirty="0"/>
              <a:t>дней: </a:t>
            </a:r>
            <a:r>
              <a:rPr lang="ru-RU" altLang="ru-RU" sz="1400" dirty="0"/>
              <a:t>в </a:t>
            </a:r>
            <a:r>
              <a:rPr lang="ru-RU" altLang="ru-RU" sz="1400" dirty="0" err="1"/>
              <a:t>Минцифры</a:t>
            </a:r>
            <a:r>
              <a:rPr lang="ru-RU" altLang="ru-RU" sz="1400" dirty="0"/>
              <a:t> и в ФГБУ «РГБ»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="" xmlns:a16="http://schemas.microsoft.com/office/drawing/2014/main" id="{AB4C5457-C9D9-9D7F-F437-2742CCC59AA2}"/>
              </a:ext>
            </a:extLst>
          </p:cNvPr>
          <p:cNvSpPr>
            <a:spLocks/>
          </p:cNvSpPr>
          <p:nvPr/>
        </p:nvSpPr>
        <p:spPr bwMode="auto">
          <a:xfrm>
            <a:off x="6648447" y="4491163"/>
            <a:ext cx="749983" cy="7227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4836" y="0"/>
                  <a:pt x="0" y="4834"/>
                  <a:pt x="0" y="10799"/>
                </a:cubicBezTo>
                <a:cubicBezTo>
                  <a:pt x="0" y="16764"/>
                  <a:pt x="4836" y="21600"/>
                  <a:pt x="10801" y="21600"/>
                </a:cubicBezTo>
                <a:cubicBezTo>
                  <a:pt x="16766" y="21600"/>
                  <a:pt x="21600" y="16764"/>
                  <a:pt x="21600" y="10799"/>
                </a:cubicBezTo>
                <a:cubicBezTo>
                  <a:pt x="21600" y="4834"/>
                  <a:pt x="16766" y="0"/>
                  <a:pt x="10801" y="0"/>
                </a:cubicBezTo>
                <a:close/>
                <a:moveTo>
                  <a:pt x="16337" y="5557"/>
                </a:moveTo>
                <a:cubicBezTo>
                  <a:pt x="16555" y="5556"/>
                  <a:pt x="16774" y="5639"/>
                  <a:pt x="16939" y="5803"/>
                </a:cubicBezTo>
                <a:lnTo>
                  <a:pt x="17480" y="6344"/>
                </a:lnTo>
                <a:cubicBezTo>
                  <a:pt x="17810" y="6674"/>
                  <a:pt x="17809" y="7209"/>
                  <a:pt x="17485" y="7539"/>
                </a:cubicBezTo>
                <a:lnTo>
                  <a:pt x="7826" y="17269"/>
                </a:lnTo>
                <a:cubicBezTo>
                  <a:pt x="7497" y="17604"/>
                  <a:pt x="6955" y="17604"/>
                  <a:pt x="6625" y="17269"/>
                </a:cubicBezTo>
                <a:lnTo>
                  <a:pt x="3230" y="13872"/>
                </a:lnTo>
                <a:cubicBezTo>
                  <a:pt x="2900" y="13542"/>
                  <a:pt x="2900" y="13007"/>
                  <a:pt x="3230" y="12677"/>
                </a:cubicBezTo>
                <a:lnTo>
                  <a:pt x="3770" y="12136"/>
                </a:lnTo>
                <a:cubicBezTo>
                  <a:pt x="4100" y="11806"/>
                  <a:pt x="4635" y="11806"/>
                  <a:pt x="4965" y="12136"/>
                </a:cubicBezTo>
                <a:lnTo>
                  <a:pt x="7166" y="14336"/>
                </a:lnTo>
                <a:cubicBezTo>
                  <a:pt x="7198" y="14369"/>
                  <a:pt x="7253" y="14369"/>
                  <a:pt x="7286" y="14336"/>
                </a:cubicBezTo>
                <a:lnTo>
                  <a:pt x="15737" y="5809"/>
                </a:lnTo>
                <a:cubicBezTo>
                  <a:pt x="15902" y="5641"/>
                  <a:pt x="16120" y="5557"/>
                  <a:pt x="16337" y="5557"/>
                </a:cubicBezTo>
                <a:close/>
              </a:path>
            </a:pathLst>
          </a:custGeom>
          <a:solidFill>
            <a:srgbClr val="9BBB5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60925" tIns="60925" rIns="60925" bIns="60925" anchor="ctr"/>
          <a:lstStyle/>
          <a:p>
            <a:pPr defTabSz="1218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>
            <a:extLst>
              <a:ext uri="{FF2B5EF4-FFF2-40B4-BE49-F238E27FC236}">
                <a16:creationId xmlns="" xmlns:a16="http://schemas.microsoft.com/office/drawing/2014/main" id="{E247CD63-A788-A48D-8E9C-70262F9781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244" y="1825625"/>
          <a:ext cx="8911742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8707" y="106325"/>
            <a:ext cx="7645786" cy="1148428"/>
          </a:xfrm>
        </p:spPr>
        <p:txBody>
          <a:bodyPr>
            <a:normAutofit fontScale="90000"/>
          </a:bodyPr>
          <a:lstStyle/>
          <a:p>
            <a:pPr lvl="0" defTabSz="121917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установленного законом порядка представления обязательного экземпляра документов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DD79CDFF-E9CB-D601-4649-23BB7F8A7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06367"/>
              </p:ext>
            </p:extLst>
          </p:nvPr>
        </p:nvGraphicFramePr>
        <p:xfrm>
          <a:off x="576649" y="1540476"/>
          <a:ext cx="5568778" cy="507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71" y="2059459"/>
            <a:ext cx="3094603" cy="40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65" y="2208316"/>
            <a:ext cx="691130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822FEB20-C32A-C8F2-0A48-8A93FA7E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26" y="3288949"/>
            <a:ext cx="691130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8601" y="1333500"/>
            <a:ext cx="9156700" cy="3936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требования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Федерального закона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29.12.2010 № 436-ФЗ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«О защите детей от информации, причиняющей вред их здоровью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развитию»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564FEAD-7AC6-A514-0856-19F0DF5D47C4}"/>
              </a:ext>
            </a:extLst>
          </p:cNvPr>
          <p:cNvSpPr/>
          <p:nvPr/>
        </p:nvSpPr>
        <p:spPr>
          <a:xfrm>
            <a:off x="0" y="1181100"/>
            <a:ext cx="3289300" cy="5676899"/>
          </a:xfrm>
          <a:prstGeom prst="rect">
            <a:avLst/>
          </a:prstGeom>
          <a:solidFill>
            <a:srgbClr val="1D6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Нарушения 436-ФЗ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89300" y="1081173"/>
          <a:ext cx="66167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1B7A65-0AB7-4788-9646-7CE2CB02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9038" y="330385"/>
            <a:ext cx="8744989" cy="1107992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Осуществление классификации информационной продукции </a:t>
            </a:r>
            <a:br>
              <a:rPr lang="ru-RU" sz="2400" dirty="0">
                <a:latin typeface="Calibri" pitchFamily="34" charset="0"/>
                <a:cs typeface="Calibri" pitchFamily="34" charset="0"/>
              </a:rPr>
            </a:br>
            <a:r>
              <a:rPr lang="ru-RU" sz="2400" dirty="0">
                <a:latin typeface="Calibri" pitchFamily="34" charset="0"/>
                <a:cs typeface="Calibri" pitchFamily="34" charset="0"/>
              </a:rPr>
              <a:t>(знак информационной продукции)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>
                <a:latin typeface="Calibri" pitchFamily="34" charset="0"/>
                <a:cs typeface="Calibri" pitchFamily="34" charset="0"/>
              </a:rPr>
            </a:b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83E482A-E7D6-C53A-E244-311FA563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8" y="3190880"/>
            <a:ext cx="9247102" cy="366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5DDE8DF-8598-C53A-38C6-88BB0B951DC1}"/>
              </a:ext>
            </a:extLst>
          </p:cNvPr>
          <p:cNvSpPr/>
          <p:nvPr/>
        </p:nvSpPr>
        <p:spPr>
          <a:xfrm>
            <a:off x="328698" y="1782477"/>
            <a:ext cx="920900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/>
            <a:r>
              <a:rPr lang="ru-RU" sz="2400" dirty="0">
                <a:latin typeface="Calibri" pitchFamily="34" charset="0"/>
                <a:cs typeface="Calibri" pitchFamily="34" charset="0"/>
              </a:rPr>
              <a:t>Классификация информационной продукции осуществляется ее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производителями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(распространителями)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самостоятельно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начала ее оборота на территории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1DA49CB-6A07-67C5-BAC3-09A59E5AA8A8}"/>
              </a:ext>
            </a:extLst>
          </p:cNvPr>
          <p:cNvSpPr/>
          <p:nvPr/>
        </p:nvSpPr>
        <p:spPr>
          <a:xfrm>
            <a:off x="3796211" y="1688555"/>
            <a:ext cx="5868489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ctr"/>
            <a:r>
              <a:rPr lang="ru-RU" sz="2400" dirty="0">
                <a:latin typeface="Calibri" pitchFamily="34" charset="0"/>
                <a:cs typeface="Calibri" pitchFamily="34" charset="0"/>
              </a:rPr>
              <a:t>Оборот информационной продукции, содержащей информацию, предусмотренную ст.5 Федерального закона №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436-ФЗ,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без знака информационной продукции не допускается, за исключением продукции периодических печатных изданий, специализирующихся на распространении информации общественно-политического или производственно-практического характера.</a:t>
            </a:r>
          </a:p>
          <a:p>
            <a:pPr indent="360000" algn="ctr"/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8E832E-0C10-1BD2-95A9-DD40B118F433}"/>
              </a:ext>
            </a:extLst>
          </p:cNvPr>
          <p:cNvSpPr txBox="1"/>
          <p:nvPr/>
        </p:nvSpPr>
        <p:spPr>
          <a:xfrm>
            <a:off x="102477" y="2082800"/>
            <a:ext cx="340535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Общие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требования </a:t>
            </a:r>
            <a:br>
              <a:rPr lang="ru-RU" sz="3200" b="1" dirty="0">
                <a:latin typeface="Calibri" pitchFamily="34" charset="0"/>
                <a:cs typeface="Calibri" pitchFamily="34" charset="0"/>
              </a:rPr>
            </a:br>
            <a:r>
              <a:rPr lang="ru-RU" sz="3200" b="1" dirty="0">
                <a:latin typeface="Calibri" pitchFamily="34" charset="0"/>
                <a:cs typeface="Calibri" pitchFamily="34" charset="0"/>
              </a:rPr>
              <a:t>к обороту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информационной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продукции</a:t>
            </a:r>
            <a:r>
              <a:rPr lang="ru-RU" sz="6600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6600" b="1" dirty="0">
                <a:latin typeface="Calibri" pitchFamily="34" charset="0"/>
                <a:cs typeface="Calibri" pitchFamily="34" charset="0"/>
              </a:rPr>
            </a:b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="" xmlns:a16="http://schemas.microsoft.com/office/drawing/2014/main" id="{C62A5CFC-F624-A476-1BD2-81C6EDBE7915}"/>
              </a:ext>
            </a:extLst>
          </p:cNvPr>
          <p:cNvSpPr/>
          <p:nvPr/>
        </p:nvSpPr>
        <p:spPr>
          <a:xfrm>
            <a:off x="3146015" y="1498026"/>
            <a:ext cx="1019585" cy="4586424"/>
          </a:xfrm>
          <a:prstGeom prst="leftBrace">
            <a:avLst>
              <a:gd name="adj1" fmla="val 8333"/>
              <a:gd name="adj2" fmla="val 5027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88933374-801D-F1B9-0342-C7AFE286D2AC}"/>
              </a:ext>
            </a:extLst>
          </p:cNvPr>
          <p:cNvGrpSpPr/>
          <p:nvPr/>
        </p:nvGrpSpPr>
        <p:grpSpPr>
          <a:xfrm>
            <a:off x="134500" y="586936"/>
            <a:ext cx="9660289" cy="2751448"/>
            <a:chOff x="0" y="191"/>
            <a:chExt cx="10983433" cy="2751448"/>
          </a:xfrm>
        </p:grpSpPr>
        <p:sp>
          <p:nvSpPr>
            <p:cNvPr id="6" name="Выноска: стрелка вверх 7">
              <a:extLst>
                <a:ext uri="{FF2B5EF4-FFF2-40B4-BE49-F238E27FC236}">
                  <a16:creationId xmlns="" xmlns:a16="http://schemas.microsoft.com/office/drawing/2014/main" id="{920EAE9B-9C39-80B4-6B2B-4F934C0E05DC}"/>
                </a:ext>
              </a:extLst>
            </p:cNvPr>
            <p:cNvSpPr/>
            <p:nvPr/>
          </p:nvSpPr>
          <p:spPr>
            <a:xfrm rot="10800000">
              <a:off x="0" y="191"/>
              <a:ext cx="10983433" cy="2751448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Выноска: стрелка вверх 4">
              <a:extLst>
                <a:ext uri="{FF2B5EF4-FFF2-40B4-BE49-F238E27FC236}">
                  <a16:creationId xmlns="" xmlns:a16="http://schemas.microsoft.com/office/drawing/2014/main" id="{229471C9-E8DF-4085-5CD4-04460D9D9137}"/>
                </a:ext>
              </a:extLst>
            </p:cNvPr>
            <p:cNvSpPr txBox="1"/>
            <p:nvPr/>
          </p:nvSpPr>
          <p:spPr>
            <a:xfrm rot="21600000">
              <a:off x="0" y="191"/>
              <a:ext cx="10983433" cy="17878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Calibri" pitchFamily="34" charset="0"/>
                  <a:cs typeface="Calibri" pitchFamily="34" charset="0"/>
                </a:rPr>
                <a:t>Знак информационной продукции размещается в публикуемых программах теле- и радиопередач, перечнях и каталогах информационной продукции, а равно и в такой информационной продукции, размещаемой в информационно-телекоммуникационных сетях.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A82D0C7-4431-695C-5092-09EBDEA1B8B2}"/>
              </a:ext>
            </a:extLst>
          </p:cNvPr>
          <p:cNvGrpSpPr/>
          <p:nvPr/>
        </p:nvGrpSpPr>
        <p:grpSpPr>
          <a:xfrm>
            <a:off x="134500" y="3429000"/>
            <a:ext cx="9660289" cy="3263900"/>
            <a:chOff x="0" y="2724996"/>
            <a:chExt cx="10983433" cy="1626342"/>
          </a:xfrm>
          <a:solidFill>
            <a:schemeClr val="accent1">
              <a:lumMod val="75000"/>
            </a:schemeClr>
          </a:solidFill>
        </p:grpSpPr>
        <p:sp>
          <p:nvSpPr>
            <p:cNvPr id="9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76EFA2C3-4072-FEA8-18A0-107296734D34}"/>
                </a:ext>
              </a:extLst>
            </p:cNvPr>
            <p:cNvSpPr/>
            <p:nvPr/>
          </p:nvSpPr>
          <p:spPr>
            <a:xfrm>
              <a:off x="0" y="2724996"/>
              <a:ext cx="10983433" cy="162634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BD2F86B-AA51-CE58-9C13-701BADC0BBCB}"/>
                </a:ext>
              </a:extLst>
            </p:cNvPr>
            <p:cNvSpPr txBox="1"/>
            <p:nvPr/>
          </p:nvSpPr>
          <p:spPr>
            <a:xfrm>
              <a:off x="0" y="2724996"/>
              <a:ext cx="10983433" cy="16263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r>
                <a:rPr lang="ru-RU" sz="2000" dirty="0">
                  <a:latin typeface="Calibri" pitchFamily="34" charset="0"/>
                  <a:cs typeface="Calibri" pitchFamily="34" charset="0"/>
                </a:rPr>
                <a:t>Производитель, распространитель продукции средства массовой информации вправе заключить с лицом, предоставившим ему для опубликования программу теле- и (или) радиопередач, перечень и (или) каталог информационной продукции, гражданско-правовой договор, по которому на указанное лицо возлагается обязанность обозначить знаком информационной продукции в соответствии со ст. 12 Федерального закона № 436-ФЗ</a:t>
              </a:r>
            </a:p>
            <a:p>
              <a:r>
                <a:rPr lang="ru-RU" sz="2000" dirty="0">
                  <a:latin typeface="Calibri" pitchFamily="34" charset="0"/>
                  <a:cs typeface="Calibri" pitchFamily="34" charset="0"/>
                </a:rPr>
                <a:t>такие программы теле- и (или) радиопередач, перечни и (или) каталоги информационной продукции.</a:t>
              </a:r>
            </a:p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7838" y="1507523"/>
            <a:ext cx="8550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Рассматриваемые вопросы: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Основные требования Федерального закона от 29.12.1994 № 77-ФЗ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обязательном экземпляре документов», предъявляемые к редакциям средств массовой информации.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Основные требования Федерального закона от 29.12.2010 № 436-ФЗ «О защите детей от информации, причиняющей вред их здоровью и развитию».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Порядок распространения материалов и сообщений иностранных агентов.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4. 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FB8156-9AA0-ADAC-EBBB-102B7D7985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171" y="1143261"/>
            <a:ext cx="7448829" cy="4873469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1A7FDCEB-39CB-E0F7-A5F6-3C4AFDAD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104"/>
            <a:ext cx="3156877" cy="52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786A13F-9B5D-7389-C3EA-2CECA546B93D}"/>
              </a:ext>
            </a:extLst>
          </p:cNvPr>
          <p:cNvSpPr/>
          <p:nvPr/>
        </p:nvSpPr>
        <p:spPr>
          <a:xfrm>
            <a:off x="409574" y="1310700"/>
            <a:ext cx="5457826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Зрелищное мероприятие -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демонстрация информационной продукции в месте, доступном для детей, и в месте, где присутствует значительное число лиц, не принадлежащих к обычному кругу семьи, в том числе посредством проведения театрально-зрелищных, культурно-просветительных и зрелищно-развлекательных мероприятий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E3C76CD-436C-E8D9-2228-CD56503F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98" y="1922992"/>
            <a:ext cx="3376502" cy="33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афиш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396" y="853582"/>
            <a:ext cx="3789808" cy="517782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ECEE446-3F3A-FACA-E62D-1749646B29E5}"/>
              </a:ext>
            </a:extLst>
          </p:cNvPr>
          <p:cNvSpPr/>
          <p:nvPr/>
        </p:nvSpPr>
        <p:spPr>
          <a:xfrm>
            <a:off x="266700" y="1330326"/>
            <a:ext cx="4838700" cy="5201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До начала демонстрации посредством зрелищного мероприятия информационной продукции ей присваивается знак информационной продукции. 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Указанный знак размещается на афишах и иных объявлениях о проведении зрелищного мероприятия, а также на входных билетах, приглашениях и иных документах, предоставляющих право его посещения.</a:t>
            </a:r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A4B7ED2-4F2A-A0A0-A2D1-3D274A526019}"/>
              </a:ext>
            </a:extLst>
          </p:cNvPr>
          <p:cNvSpPr/>
          <p:nvPr/>
        </p:nvSpPr>
        <p:spPr>
          <a:xfrm rot="5400000">
            <a:off x="8525646" y="4897062"/>
            <a:ext cx="965232" cy="64512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DD79CDFF-E9CB-D601-4649-23BB7F8A7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563975"/>
              </p:ext>
            </p:extLst>
          </p:nvPr>
        </p:nvGraphicFramePr>
        <p:xfrm>
          <a:off x="362210" y="1318260"/>
          <a:ext cx="6652531" cy="518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24" y="1870348"/>
            <a:ext cx="2687176" cy="39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74" y="1975277"/>
            <a:ext cx="565629" cy="66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822FEB20-C32A-C8F2-0A48-8A93FA7E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59" y="3429000"/>
            <a:ext cx="622192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="" xmlns:a16="http://schemas.microsoft.com/office/drawing/2014/main" id="{DD79CDFF-E9CB-D601-4649-23BB7F8A7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71750"/>
              </p:ext>
            </p:extLst>
          </p:nvPr>
        </p:nvGraphicFramePr>
        <p:xfrm>
          <a:off x="362210" y="285751"/>
          <a:ext cx="6231251" cy="621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76" y="1803400"/>
            <a:ext cx="2790173" cy="406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49" y="1079927"/>
            <a:ext cx="529809" cy="66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822FEB20-C32A-C8F2-0A48-8A93FA7E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34" y="2352675"/>
            <a:ext cx="582790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2229535"/>
            <a:ext cx="7734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Порядок распространения материалов и сообщений иностранных агентов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564FEAD-7AC6-A514-0856-19F0DF5D47C4}"/>
              </a:ext>
            </a:extLst>
          </p:cNvPr>
          <p:cNvSpPr/>
          <p:nvPr/>
        </p:nvSpPr>
        <p:spPr>
          <a:xfrm>
            <a:off x="1" y="1081172"/>
            <a:ext cx="3048000" cy="5776827"/>
          </a:xfrm>
          <a:prstGeom prst="rect">
            <a:avLst/>
          </a:prstGeom>
          <a:solidFill>
            <a:srgbClr val="1D6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alibri" pitchFamily="34" charset="0"/>
                <a:cs typeface="Calibri" pitchFamily="34" charset="0"/>
              </a:rPr>
              <a:t>Нарушения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05953507"/>
              </p:ext>
            </p:extLst>
          </p:nvPr>
        </p:nvGraphicFramePr>
        <p:xfrm>
          <a:off x="3149600" y="1106573"/>
          <a:ext cx="6756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34" y="2013229"/>
            <a:ext cx="226740" cy="323163"/>
          </a:xfrm>
          <a:prstGeom prst="rect">
            <a:avLst/>
          </a:prstGeom>
          <a:noFill/>
          <a:effectLst/>
        </p:spPr>
        <p:txBody>
          <a:bodyPr wrap="squar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49729" y="168957"/>
            <a:ext cx="80481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95" tIns="54347" rIns="108695" bIns="5434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9 статьи 4 Закона о СМИ</a:t>
            </a:r>
            <a:r>
              <a:rPr lang="ru-RU" altLang="ru-RU" b="1" dirty="0">
                <a:solidFill>
                  <a:srgbClr val="376092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376092"/>
                </a:solidFill>
                <a:latin typeface="Arial Narrow" pitchFamily="34" charset="0"/>
                <a:cs typeface="Arial" charset="0"/>
              </a:rPr>
            </a:br>
            <a:endParaRPr lang="ru-RU" altLang="ru-RU" b="1" dirty="0">
              <a:solidFill>
                <a:srgbClr val="37609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271809" y="1430710"/>
            <a:ext cx="9367491" cy="1984435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just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Информация об иностранных агентах и произведенные ими материалы, </a:t>
            </a:r>
            <a:r>
              <a:rPr lang="ru-RU" sz="2000" b="1" dirty="0"/>
              <a:t>распространяемые в средствах массовой информации и в сообщениях и материалах средств массовой информации в информационно-телекоммуникационных сетях</a:t>
            </a:r>
            <a:r>
              <a:rPr lang="ru-RU" sz="2000" dirty="0"/>
              <a:t>, </a:t>
            </a:r>
            <a:r>
              <a:rPr lang="ru-RU" sz="2000" u="sng" dirty="0">
                <a:solidFill>
                  <a:srgbClr val="FF0000"/>
                </a:solidFill>
              </a:rPr>
              <a:t>должны </a:t>
            </a:r>
            <a:r>
              <a:rPr lang="ru-RU" sz="2000" u="sng" dirty="0" smtClean="0">
                <a:solidFill>
                  <a:srgbClr val="FF0000"/>
                </a:solidFill>
              </a:rPr>
              <a:t>сопровождаться обязательным </a:t>
            </a:r>
            <a:r>
              <a:rPr lang="ru-RU" sz="2000" u="sng" dirty="0">
                <a:solidFill>
                  <a:srgbClr val="FF0000"/>
                </a:solidFill>
              </a:rPr>
              <a:t>указанием на статус иностранного агента</a:t>
            </a:r>
            <a:r>
              <a:rPr lang="ru-RU" sz="2000" dirty="0" smtClean="0"/>
              <a:t>.</a:t>
            </a:r>
            <a:endParaRPr lang="ru-RU" altLang="ru-RU" sz="2000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271809" y="3629890"/>
            <a:ext cx="9367492" cy="1360033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tx1"/>
                </a:solidFill>
              </a:rPr>
              <a:t>Действие этой нормы распространяется также на материалы и сообщения </a:t>
            </a:r>
            <a:r>
              <a:rPr lang="ru-RU" altLang="ru-RU" sz="2000" dirty="0" smtClean="0">
                <a:solidFill>
                  <a:schemeClr val="tx1"/>
                </a:solidFill>
              </a:rPr>
              <a:t>средств массовой информации, в том числе </a:t>
            </a:r>
            <a:r>
              <a:rPr lang="ru-RU" altLang="ru-RU" sz="2000" dirty="0">
                <a:solidFill>
                  <a:schemeClr val="tx1"/>
                </a:solidFill>
              </a:rPr>
              <a:t>размещаемые </a:t>
            </a:r>
            <a:r>
              <a:rPr lang="ru-RU" altLang="ru-RU" sz="2000" u="sng" dirty="0">
                <a:solidFill>
                  <a:srgbClr val="FF0000"/>
                </a:solidFill>
              </a:rPr>
              <a:t>в социальных сетях и других площадках в интернете.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271809" y="5183436"/>
            <a:ext cx="9367491" cy="892509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u="sng" dirty="0">
                <a:solidFill>
                  <a:srgbClr val="FF0000"/>
                </a:solidFill>
              </a:rPr>
              <a:t>Форма</a:t>
            </a:r>
            <a:r>
              <a:rPr lang="ru-RU" altLang="ru-RU" sz="2000" dirty="0"/>
              <a:t> указания и место его размещения </a:t>
            </a:r>
            <a:r>
              <a:rPr lang="ru-RU" altLang="ru-RU" sz="2000" u="sng" dirty="0" smtClean="0">
                <a:solidFill>
                  <a:srgbClr val="FF0000"/>
                </a:solidFill>
              </a:rPr>
              <a:t>определяются </a:t>
            </a:r>
            <a:r>
              <a:rPr lang="ru-RU" altLang="ru-RU" sz="2000" u="sng" dirty="0">
                <a:solidFill>
                  <a:srgbClr val="FF0000"/>
                </a:solidFill>
              </a:rPr>
              <a:t>самостоятельно </a:t>
            </a:r>
            <a:r>
              <a:rPr lang="ru-RU" altLang="ru-RU" sz="2000" dirty="0"/>
              <a:t>редакцией </a:t>
            </a:r>
            <a:r>
              <a:rPr lang="ru-RU" altLang="ru-RU" sz="2000" dirty="0" smtClean="0"/>
              <a:t>средства массовой информации.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164257" y="2307440"/>
            <a:ext cx="9576643" cy="2187989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sz="2400" dirty="0" smtClean="0"/>
              <a:t>Цель - информирование российских граждан об источнике получения информации, которое дает им возможность объективно рассматривать получаемую информацию и формировать собственные суждения, а также оценку относительно неё.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" y="0"/>
            <a:ext cx="859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95" tIns="54347" rIns="108695" bIns="5434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свободой массовой информации</a:t>
            </a:r>
            <a:r>
              <a:rPr lang="ru-RU" altLang="ru-RU" b="1" dirty="0">
                <a:solidFill>
                  <a:srgbClr val="376092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376092"/>
                </a:solidFill>
                <a:latin typeface="Arial Narrow" pitchFamily="34" charset="0"/>
                <a:cs typeface="Arial" charset="0"/>
              </a:rPr>
            </a:br>
            <a:endParaRPr lang="ru-RU" altLang="ru-RU" b="1" dirty="0">
              <a:solidFill>
                <a:srgbClr val="37609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109829" y="1443840"/>
            <a:ext cx="9554872" cy="2187989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Нарушение требований </a:t>
            </a:r>
            <a:r>
              <a:rPr lang="ru-RU" sz="2400" dirty="0" smtClean="0"/>
              <a:t>статьи </a:t>
            </a:r>
            <a:r>
              <a:rPr lang="ru-RU" sz="2400" dirty="0"/>
              <a:t>4 Закона </a:t>
            </a:r>
            <a:r>
              <a:rPr lang="ru-RU" sz="2400" dirty="0" smtClean="0"/>
              <a:t>о СМИ является </a:t>
            </a:r>
            <a:r>
              <a:rPr lang="ru-RU" sz="2400" dirty="0"/>
              <a:t>злоупотреблением свободой массовой информации и служит основанием для вынесения регистрирующим органом письменного предупреждения учредителю и (или) редакции СМИ о недопустимости нарушения законодательства Российской Федерации.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109828" y="3826042"/>
            <a:ext cx="9554872" cy="2286000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В соответствии со </a:t>
            </a:r>
            <a:r>
              <a:rPr lang="ru-RU" sz="2400" dirty="0" smtClean="0"/>
              <a:t>статьей </a:t>
            </a:r>
            <a:r>
              <a:rPr lang="ru-RU" sz="2400" dirty="0"/>
              <a:t>16 Закона </a:t>
            </a:r>
            <a:r>
              <a:rPr lang="ru-RU" sz="2400" dirty="0" smtClean="0"/>
              <a:t>о СМИ основанием </a:t>
            </a:r>
            <a:r>
              <a:rPr lang="ru-RU" sz="2400" dirty="0"/>
              <a:t>для прекращения судом деятельности средства массовой информации являются неоднократные в течение двенадцати месяцев нарушения редакцией требований </a:t>
            </a:r>
            <a:r>
              <a:rPr lang="ru-RU" sz="2400" dirty="0" smtClean="0"/>
              <a:t>статьи </a:t>
            </a:r>
            <a:r>
              <a:rPr lang="ru-RU" sz="2400" dirty="0"/>
              <a:t>4 </a:t>
            </a:r>
            <a:r>
              <a:rPr lang="ru-RU" sz="2400" dirty="0" smtClean="0"/>
              <a:t>Закона о СМИ, </a:t>
            </a:r>
            <a:r>
              <a:rPr lang="ru-RU" sz="2400" dirty="0"/>
              <a:t>по поводу которых регистрирующим органом делались письменные предупреждения учредителю и (или) редакции (главному редактору).</a:t>
            </a: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1B7A65-0AB7-4788-9646-7CE2CB02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564FEAD-7AC6-A514-0856-19F0DF5D47C4}"/>
              </a:ext>
            </a:extLst>
          </p:cNvPr>
          <p:cNvSpPr/>
          <p:nvPr/>
        </p:nvSpPr>
        <p:spPr>
          <a:xfrm>
            <a:off x="0" y="1166070"/>
            <a:ext cx="3405930" cy="5691930"/>
          </a:xfrm>
          <a:prstGeom prst="rect">
            <a:avLst/>
          </a:prstGeom>
          <a:solidFill>
            <a:srgbClr val="1D6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" pitchFamily="34" charset="0"/>
                <a:cs typeface="Calibri" pitchFamily="34" charset="0"/>
              </a:rPr>
              <a:t>Нарушения: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77-ФЗ</a:t>
            </a:r>
          </a:p>
          <a:p>
            <a:pPr algn="ctr"/>
            <a:r>
              <a:rPr lang="ru-RU" sz="3200" dirty="0" smtClean="0">
                <a:latin typeface="Calibri" pitchFamily="34" charset="0"/>
                <a:cs typeface="Calibri" pitchFamily="34" charset="0"/>
              </a:rPr>
              <a:t>436-ФЗ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Иноагенты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Всего -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237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0145696"/>
              </p:ext>
            </p:extLst>
          </p:nvPr>
        </p:nvGraphicFramePr>
        <p:xfrm>
          <a:off x="3404890" y="1240564"/>
          <a:ext cx="61669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585" y="1881424"/>
            <a:ext cx="266179" cy="323163"/>
          </a:xfrm>
          <a:prstGeom prst="rect">
            <a:avLst/>
          </a:prstGeom>
          <a:noFill/>
        </p:spPr>
        <p:txBody>
          <a:bodyPr wrap="squar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Arial Narrow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30" y="1565951"/>
            <a:ext cx="960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целях учета иностранных агентов Министерством юстиции Российской Федерации ведется Реестр иностранных агентов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46" y="2520058"/>
            <a:ext cx="5859222" cy="3522406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5009408" y="4354316"/>
            <a:ext cx="4553950" cy="2340700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 smtClean="0"/>
              <a:t>Реестр размещен на официальном сайте Министерства юстиции Российской Федерации по адресу: </a:t>
            </a:r>
            <a:r>
              <a:rPr lang="en-US" altLang="ru-RU" sz="2200" dirty="0">
                <a:hlinkClick r:id="rId3"/>
              </a:rPr>
              <a:t>https://minjust.gov.ru/ru/activity/directions/998</a:t>
            </a:r>
            <a:r>
              <a:rPr lang="en-US" altLang="ru-RU" sz="2200" dirty="0" smtClean="0">
                <a:hlinkClick r:id="rId3"/>
              </a:rPr>
              <a:t>/</a:t>
            </a:r>
            <a:r>
              <a:rPr lang="ru-RU" altLang="ru-RU" sz="2200" dirty="0" smtClean="0"/>
              <a:t> </a:t>
            </a:r>
            <a:endParaRPr lang="ru-RU" altLang="ru-RU" sz="2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1786" y="5143500"/>
            <a:ext cx="1250950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7916" flipV="1">
            <a:off x="1792890" y="4898770"/>
            <a:ext cx="317799" cy="319333"/>
          </a:xfrm>
          <a:prstGeom prst="rect">
            <a:avLst/>
          </a:prstGeom>
          <a:effectLst>
            <a:reflection stA="1000" endPos="30000" dist="508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5991" y="-28240174"/>
            <a:ext cx="17" cy="63338348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1752736" y="1356946"/>
            <a:ext cx="5062280" cy="3420642"/>
          </a:xfrm>
          <a:prstGeom prst="wedgeRectCallout">
            <a:avLst>
              <a:gd name="adj1" fmla="val -42600"/>
              <a:gd name="adj2" fmla="val 57648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109829" y="1443840"/>
            <a:ext cx="9592972" cy="2187989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just" defTabSz="121845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При распространении материалов и сообщений иностранных агентов необходимо учитывать также требованиями статьи 5 Федерального закона № 436-ФЗ "О защите детей от информации, причиняющей вред их здоровью и развитию".</a:t>
            </a:r>
            <a:endParaRPr lang="ru-RU" sz="24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B96B0E1E-9ED2-C2CD-B168-397522CAE999}"/>
              </a:ext>
            </a:extLst>
          </p:cNvPr>
          <p:cNvSpPr>
            <a:spLocks/>
          </p:cNvSpPr>
          <p:nvPr/>
        </p:nvSpPr>
        <p:spPr bwMode="auto">
          <a:xfrm>
            <a:off x="109828" y="3826042"/>
            <a:ext cx="9592972" cy="2828758"/>
          </a:xfrm>
          <a:prstGeom prst="roundRect">
            <a:avLst>
              <a:gd name="adj" fmla="val 17940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lIns="60925" tIns="60925" rIns="60925" bIns="60925" anchor="ctr"/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just"/>
            <a:r>
              <a:rPr lang="ru-RU" sz="2400" dirty="0" smtClean="0"/>
              <a:t>Распространение материалов и сообщений иностранных агентов должно также сопровождаться соответствующим знаком информационной продукции «18+», либо текстовым предупреждением «запрещено для детей». </a:t>
            </a:r>
          </a:p>
          <a:p>
            <a:pPr algn="just"/>
            <a:r>
              <a:rPr lang="ru-RU" sz="2400" dirty="0" smtClean="0"/>
              <a:t>Если в материале СМИ только упоминается наименование или имя иностранного агента, обязанности маркировать материал знаком «18+» нет.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78" y="2029705"/>
            <a:ext cx="227943" cy="323163"/>
          </a:xfrm>
          <a:prstGeom prst="rect">
            <a:avLst/>
          </a:prstGeom>
          <a:noFill/>
          <a:effectLst/>
        </p:spPr>
        <p:txBody>
          <a:bodyPr wrap="none" lIns="91344" tIns="45718" rIns="91344" bIns="45718" rtlCol="0">
            <a:spAutoFit/>
          </a:bodyPr>
          <a:lstStyle/>
          <a:p>
            <a:r>
              <a:rPr lang="en-US" sz="1500" b="1" dirty="0">
                <a:solidFill>
                  <a:srgbClr val="17375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500" b="1" dirty="0">
              <a:solidFill>
                <a:srgbClr val="17375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72657"/>
            <a:ext cx="8293101" cy="861770"/>
          </a:xfrm>
          <a:prstGeom prst="rect">
            <a:avLst/>
          </a:prstGeom>
          <a:solidFill>
            <a:srgbClr val="D2DEEF"/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2500" dirty="0">
                <a:latin typeface="Calibri" pitchFamily="34" charset="0"/>
                <a:cs typeface="Calibri" pitchFamily="34" charset="0"/>
              </a:rPr>
              <a:t>Пример маркировки СМИ сообщений и материалов </a:t>
            </a:r>
            <a:r>
              <a:rPr lang="ru-RU" sz="2500" dirty="0" err="1" smtClean="0">
                <a:latin typeface="Calibri" pitchFamily="34" charset="0"/>
                <a:cs typeface="Calibri" pitchFamily="34" charset="0"/>
              </a:rPr>
              <a:t>иноагентов</a:t>
            </a:r>
            <a:endParaRPr lang="ru-RU" sz="2500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4" name="Picture 3" descr="F:\Fotoram.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1286"/>
            <a:ext cx="3110170" cy="37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Fotoram.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16" y="2191286"/>
            <a:ext cx="3110170" cy="37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овальное 4">
            <a:extLst>
              <a:ext uri="{FF2B5EF4-FFF2-40B4-BE49-F238E27FC236}">
                <a16:creationId xmlns:a16="http://schemas.microsoft.com/office/drawing/2014/main" xmlns="" id="{FDE45366-CEFF-4766-9E6F-DEE7A50B45BB}"/>
              </a:ext>
            </a:extLst>
          </p:cNvPr>
          <p:cNvSpPr/>
          <p:nvPr/>
        </p:nvSpPr>
        <p:spPr>
          <a:xfrm>
            <a:off x="1282902" y="1385047"/>
            <a:ext cx="3597222" cy="207813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581" tIns="85289" rIns="170581" bIns="85289" rtlCol="0" anchor="ctr"/>
          <a:lstStyle/>
          <a:p>
            <a:pPr algn="ctr" defTabSz="1705809"/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«…Московским </a:t>
            </a:r>
            <a:r>
              <a:rPr lang="ru-RU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комьюнити</a:t>
            </a:r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-центром для ЛГБТ+инициатив</a:t>
            </a: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предоставлена статистика…»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390" y="3744343"/>
            <a:ext cx="3954810" cy="16944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340" y="3807601"/>
            <a:ext cx="4127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*(материалы (информация) произведены, распространены и (или) направлены иностранным агентом либо касаются деятельности такого агента)</a:t>
            </a:r>
            <a:endParaRPr lang="ru-RU" sz="2000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Галочка картинки, стоковые фото Галочка | Depositphotos">
            <a:extLst>
              <a:ext uri="{FF2B5EF4-FFF2-40B4-BE49-F238E27FC236}">
                <a16:creationId xmlns:a16="http://schemas.microsoft.com/office/drawing/2014/main" xmlns="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03" y="5001321"/>
            <a:ext cx="1239592" cy="12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lexander Ivanov (ivanovalexander59) — профиль | Pinterest">
            <a:extLst>
              <a:ext uri="{FF2B5EF4-FFF2-40B4-BE49-F238E27FC236}">
                <a16:creationId xmlns:a16="http://schemas.microsoft.com/office/drawing/2014/main" xmlns="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51" y="5092940"/>
            <a:ext cx="1133302" cy="9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лачко с текстом: овальное 4">
            <a:extLst>
              <a:ext uri="{FF2B5EF4-FFF2-40B4-BE49-F238E27FC236}">
                <a16:creationId xmlns:a16="http://schemas.microsoft.com/office/drawing/2014/main" xmlns="" id="{FDE45366-CEFF-4766-9E6F-DEE7A50B45BB}"/>
              </a:ext>
            </a:extLst>
          </p:cNvPr>
          <p:cNvSpPr/>
          <p:nvPr/>
        </p:nvSpPr>
        <p:spPr>
          <a:xfrm>
            <a:off x="6095234" y="1313802"/>
            <a:ext cx="3597222" cy="207813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581" tIns="85289" rIns="170581" bIns="85289" rtlCol="0" anchor="ctr"/>
          <a:lstStyle/>
          <a:p>
            <a:pPr algn="ctr" defTabSz="1705809"/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«…Московским </a:t>
            </a:r>
            <a:r>
              <a:rPr lang="ru-RU" sz="2000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комьюнити</a:t>
            </a:r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-центром для 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ЛГБТ+инициатив предоставлена </a:t>
            </a:r>
            <a:r>
              <a:rPr lang="ru-RU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статистика…»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159957"/>
            <a:ext cx="7772401" cy="861770"/>
          </a:xfrm>
          <a:prstGeom prst="rect">
            <a:avLst/>
          </a:prstGeom>
          <a:solidFill>
            <a:srgbClr val="D2DEEF"/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344" tIns="45718" rIns="91344" bIns="45718" rtlCol="0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маркировки СМИ сообщений и материалов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иноагентов</a:t>
            </a:r>
            <a:endParaRPr lang="ru-RU" sz="250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:\Fotoram.i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0" y="3252614"/>
            <a:ext cx="3856090" cy="25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Fotoram.i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0" y="2946400"/>
            <a:ext cx="4283958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78224" y="1612900"/>
            <a:ext cx="3866776" cy="200137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7411" y="2037789"/>
            <a:ext cx="375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/>
              <a:t>Директором ООО «Тайга </a:t>
            </a:r>
            <a:r>
              <a:rPr lang="ru-RU" sz="2000" i="1" dirty="0" err="1" smtClean="0"/>
              <a:t>Инфо</a:t>
            </a:r>
            <a:r>
              <a:rPr lang="ru-RU" sz="2000" i="1" dirty="0" smtClean="0"/>
              <a:t>» (данная организация выполняет функции иностранного агента) назначен…»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Галочка картинки, стоковые фото Галочка | Depositphotos">
            <a:extLst>
              <a:ext uri="{FF2B5EF4-FFF2-40B4-BE49-F238E27FC236}">
                <a16:creationId xmlns:a16="http://schemas.microsoft.com/office/drawing/2014/main" xmlns="" id="{EF19CA9F-B65F-4CA6-8AE2-15EC3E1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89" y="4788140"/>
            <a:ext cx="1239592" cy="12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exander Ivanov (ivanovalexander59) — профиль | Pinterest">
            <a:extLst>
              <a:ext uri="{FF2B5EF4-FFF2-40B4-BE49-F238E27FC236}">
                <a16:creationId xmlns:a16="http://schemas.microsoft.com/office/drawing/2014/main" xmlns="" id="{6F67E7A9-98E7-4B40-A2F4-DA10F35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56" y="5056597"/>
            <a:ext cx="1133302" cy="9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6166971" y="1422401"/>
            <a:ext cx="3497730" cy="222997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83087" y="2147378"/>
            <a:ext cx="281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/>
              <a:t>Директором ООО «Тайга </a:t>
            </a:r>
            <a:r>
              <a:rPr lang="ru-RU" sz="2000" i="1" dirty="0" err="1" smtClean="0"/>
              <a:t>Инфо</a:t>
            </a:r>
            <a:r>
              <a:rPr lang="ru-RU" sz="2000" i="1" dirty="0" smtClean="0"/>
              <a:t>»  назначен…»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2">
            <a:extLst>
              <a:ext uri="{FF2B5EF4-FFF2-40B4-BE49-F238E27FC236}">
                <a16:creationId xmlns:a16="http://schemas.microsoft.com/office/drawing/2014/main" xmlns="" id="{DD79CDFF-E9CB-D601-4649-23BB7F8A78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00449"/>
              </p:ext>
            </p:extLst>
          </p:nvPr>
        </p:nvGraphicFramePr>
        <p:xfrm>
          <a:off x="362210" y="1318260"/>
          <a:ext cx="6610090" cy="518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78" y="2159000"/>
            <a:ext cx="2559022" cy="35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59" y="2043560"/>
            <a:ext cx="654905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22FEB20-C32A-C8F2-0A48-8A93FA7E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59" y="3540327"/>
            <a:ext cx="654905" cy="73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275771" y="168957"/>
            <a:ext cx="103976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95" tIns="54347" rIns="108695" bIns="54347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dirty="0">
              <a:latin typeface="Arial Narrow" pitchFamily="34" charset="0"/>
              <a:cs typeface="Arial" charset="0"/>
            </a:endParaRPr>
          </a:p>
          <a:p>
            <a:pPr algn="ctr" defTabSz="10869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r>
              <a:rPr lang="ru-RU" altLang="ru-RU" b="1" dirty="0">
                <a:latin typeface="Arial Narrow" pitchFamily="34" charset="0"/>
                <a:cs typeface="Arial" charset="0"/>
              </a:rPr>
              <a:t/>
            </a:r>
            <a:br>
              <a:rPr lang="ru-RU" altLang="ru-RU" b="1" dirty="0">
                <a:latin typeface="Arial Narrow" pitchFamily="34" charset="0"/>
                <a:cs typeface="Arial" charset="0"/>
              </a:rPr>
            </a:br>
            <a:endParaRPr lang="ru-RU" altLang="ru-RU" b="1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400" y="1572736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Недопущение случаев публикации в материалах информации о способах, методах изготовления и использования, а также местах приобретения наркотических средств, психотропных веществ и их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прекурсоров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15900" y="1580033"/>
            <a:ext cx="9486900" cy="483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344" tIns="45718" rIns="91344" bIns="45718" anchor="ctr">
            <a:spAutoFit/>
          </a:bodyPr>
          <a:lstStyle/>
          <a:p>
            <a:pPr algn="just"/>
            <a:r>
              <a:rPr lang="ru-RU" altLang="ru-RU" sz="1400" u="sng" dirty="0">
                <a:latin typeface="Calibri" pitchFamily="34" charset="0"/>
                <a:cs typeface="Calibri" pitchFamily="34" charset="0"/>
              </a:rPr>
              <a:t>НАРКОТИЧЕСКИЕ ВЕЩЕСТВА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-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вещества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синтетического или естественного происхождения, препараты, включенные в Перечень наркотических средств, психотропных веществ и их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прекурсоров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Единой конвенцией о наркотических средствах 1961 года</a:t>
            </a:r>
          </a:p>
          <a:p>
            <a:pPr algn="just"/>
            <a:endParaRPr lang="ru-RU" alt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ru-RU" sz="1400" u="sng" dirty="0">
                <a:latin typeface="Calibri" pitchFamily="34" charset="0"/>
                <a:cs typeface="Calibri" pitchFamily="34" charset="0"/>
              </a:rPr>
              <a:t>ПСИХОТРОПНЫЕ ВЕЩЕСТВА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-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вещества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синтетического или естественного происхождения, препараты, природные материалы, включенные в Перечень наркотических средств, психотропных веществ и их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прекурсоров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Конвенцией о психотропных веществах 1971 года</a:t>
            </a:r>
          </a:p>
          <a:p>
            <a:pPr algn="just"/>
            <a:endParaRPr lang="ru-RU" alt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ru-RU" sz="1400" u="sng" dirty="0">
                <a:latin typeface="Calibri" pitchFamily="34" charset="0"/>
                <a:cs typeface="Calibri" pitchFamily="34" charset="0"/>
              </a:rPr>
              <a:t>ПРЕКУРСОРЫ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наркотических средств и психотропных веществ (далее -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прекурсоры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) - вещества, часто используемые при производстве, изготовлении, переработке наркотических средств и психотропных веществ, включенные в Перечень наркотических средств, психотропных веществ и их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прекурсоров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Конвенцией Организации Объединенных Наций о борьбе против незаконного оборота наркотических средств и психотропных веществ 1988 года</a:t>
            </a:r>
          </a:p>
          <a:p>
            <a:pPr algn="just"/>
            <a:endParaRPr lang="ru-RU" altLang="ru-RU" sz="1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ru-RU" sz="1400" u="sng" dirty="0">
                <a:latin typeface="Calibri" pitchFamily="34" charset="0"/>
                <a:cs typeface="Calibri" pitchFamily="34" charset="0"/>
              </a:rPr>
              <a:t>АНАЛОГИ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наркотических средств и психотропных веществ - запрещенные для оборота в Российской Федерации вещества синтетического или естественного происхождения, не включенные в Перечень наркотических средств, психотропных веществ и их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прекурсоров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, подлежащих контролю в Российской Федерации, химическая структура и свойства которых сходны с химической структурой и со свойствами наркотических средств и психотропных веществ, </a:t>
            </a:r>
            <a:r>
              <a:rPr lang="ru-RU" altLang="ru-RU" sz="1400" dirty="0" err="1">
                <a:latin typeface="Calibri" pitchFamily="34" charset="0"/>
                <a:cs typeface="Calibri" pitchFamily="34" charset="0"/>
              </a:rPr>
              <a:t>психоактивное</a:t>
            </a:r>
            <a:r>
              <a:rPr lang="ru-RU" altLang="ru-RU" sz="1400" dirty="0">
                <a:latin typeface="Calibri" pitchFamily="34" charset="0"/>
                <a:cs typeface="Calibri" pitchFamily="34" charset="0"/>
              </a:rPr>
              <a:t> действие которых они воспроизводят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20700" y="490364"/>
            <a:ext cx="7793043" cy="7511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55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Основные понятия </a:t>
            </a:r>
            <a:r>
              <a:rPr lang="ru-RU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694268" y="1560548"/>
            <a:ext cx="870690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4" tIns="45718" rIns="91344" bIns="45718">
            <a:spAutoFit/>
          </a:bodyPr>
          <a:lstStyle/>
          <a:p>
            <a:pPr algn="ctr"/>
            <a:r>
              <a:rPr lang="ru-RU" altLang="ru-RU" sz="2400" b="1" u="sng" dirty="0">
                <a:latin typeface="Calibri" pitchFamily="34" charset="0"/>
                <a:cs typeface="Calibri" pitchFamily="34" charset="0"/>
              </a:rPr>
              <a:t>Запрещается</a:t>
            </a:r>
            <a:r>
              <a:rPr lang="ru-RU" altLang="ru-RU" sz="2400" b="1" dirty="0">
                <a:latin typeface="Calibri" pitchFamily="34" charset="0"/>
                <a:cs typeface="Calibri" pitchFamily="34" charset="0"/>
              </a:rPr>
              <a:t> распространение в СМИ, а также </a:t>
            </a:r>
            <a:r>
              <a:rPr lang="ru-RU" altLang="ru-RU" sz="2400" b="1" dirty="0" smtClean="0">
                <a:latin typeface="Calibri" pitchFamily="34" charset="0"/>
                <a:cs typeface="Calibri" pitchFamily="34" charset="0"/>
              </a:rPr>
              <a:t>информационно-телекоммуникационных </a:t>
            </a:r>
            <a:r>
              <a:rPr lang="ru-RU" altLang="ru-RU" sz="2400" b="1" dirty="0">
                <a:latin typeface="Calibri" pitchFamily="34" charset="0"/>
                <a:cs typeface="Calibri" pitchFamily="34" charset="0"/>
              </a:rPr>
              <a:t>сетях сведений: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8557" y="2590801"/>
            <a:ext cx="2566446" cy="1039812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 способах изготовления и использования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69" y="2590800"/>
            <a:ext cx="2233759" cy="1039813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 способах и методах разработки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4276" y="4195828"/>
            <a:ext cx="4718463" cy="1165225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Пропаганда наркотических средств</a:t>
            </a:r>
          </a:p>
        </p:txBody>
      </p:sp>
      <p:pic>
        <p:nvPicPr>
          <p:cNvPr id="6" name="Picture 8" descr="Z:\ОБМЕННИК\pronina\11111\narkoman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088" y="4647804"/>
            <a:ext cx="1554578" cy="150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6"/>
          <p:cNvSpPr>
            <a:spLocks noChangeArrowheads="1"/>
          </p:cNvSpPr>
          <p:nvPr/>
        </p:nvSpPr>
        <p:spPr bwMode="auto">
          <a:xfrm>
            <a:off x="1608669" y="439148"/>
            <a:ext cx="788564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4" tIns="45718" rIns="91344" bIns="45718">
            <a:spAutoFit/>
          </a:bodyPr>
          <a:lstStyle/>
          <a:p>
            <a:pPr algn="ctr" eaLnBrk="0" hangingPunct="0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ст. 4 Закона о СМИ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87121" y="2573081"/>
            <a:ext cx="2566446" cy="1039812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 местах приобретения</a:t>
            </a: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01199" y="4470400"/>
            <a:ext cx="3162082" cy="1549400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Высказывания,</a:t>
            </a:r>
            <a:r>
              <a:rPr lang="en-US" sz="15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являющиеся пропагандой преимуществ использования отдельных наркотических средств</a:t>
            </a:r>
            <a:endParaRPr lang="en-US" sz="15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45078" y="5594986"/>
            <a:ext cx="4607866" cy="864555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Раскрытие мест изготовления </a:t>
            </a:r>
            <a:b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и приобретения наркотических средств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655" y="2994029"/>
            <a:ext cx="4051295" cy="1122363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Раскрытие способов, методов разработки, изготовления </a:t>
            </a:r>
            <a:b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и использования наркотических средств</a:t>
            </a:r>
            <a:endParaRPr lang="en-US" sz="15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41" y="1530352"/>
            <a:ext cx="4057574" cy="1112839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Times New Roman" panose="02020603050405020304" pitchFamily="18" charset="0"/>
              </a:rPr>
              <a:t>Раскрытие сведений о лекарственных средствах, использование которых может вызвать наркотический эффект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5382" y="4125979"/>
            <a:ext cx="4212258" cy="1096961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>
                <a:solidFill>
                  <a:schemeClr val="bg1"/>
                </a:solidFill>
                <a:cs typeface="Times New Roman" pitchFamily="18" charset="0"/>
              </a:rPr>
              <a:t>Сообщения о потребителях наркотиков, добившихся славы </a:t>
            </a:r>
            <a:br>
              <a:rPr lang="ru-RU" sz="150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500">
                <a:solidFill>
                  <a:schemeClr val="bg1"/>
                </a:solidFill>
                <a:cs typeface="Times New Roman" pitchFamily="18" charset="0"/>
              </a:rPr>
              <a:t>или успеха</a:t>
            </a:r>
            <a:endParaRPr lang="ru-RU" sz="15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3401" y="2669542"/>
            <a:ext cx="3672001" cy="1059499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cs typeface="Times New Roman" pitchFamily="18" charset="0"/>
              </a:rPr>
              <a:t>Фиксация позитивного эффекта от потребления наркотиков</a:t>
            </a:r>
            <a:endParaRPr lang="en-US" sz="15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2966" y="1570042"/>
            <a:ext cx="3985700" cy="752475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Times New Roman" pitchFamily="18" charset="0"/>
              </a:rPr>
              <a:t>Преуменьшение вреда</a:t>
            </a:r>
            <a:br>
              <a:rPr lang="ru-RU" sz="15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500" dirty="0">
                <a:solidFill>
                  <a:schemeClr val="bg1"/>
                </a:solidFill>
                <a:cs typeface="Times New Roman" pitchFamily="18" charset="0"/>
              </a:rPr>
              <a:t> от потребления наркотиков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540757" y="2683445"/>
            <a:ext cx="189961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546355" y="4180631"/>
            <a:ext cx="189961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615770" y="2364305"/>
            <a:ext cx="189961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587193" y="3790911"/>
            <a:ext cx="189961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87193" y="5275280"/>
            <a:ext cx="189961" cy="2571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6" tIns="34290" rIns="68516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292" y="31898"/>
            <a:ext cx="8992658" cy="954103"/>
          </a:xfrm>
          <a:prstGeom prst="rect">
            <a:avLst/>
          </a:prstGeom>
        </p:spPr>
        <p:txBody>
          <a:bodyPr wrap="square" lIns="91344" tIns="45718" rIns="91344" bIns="45718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основных ошибок СМИ, </a:t>
            </a:r>
          </a:p>
          <a:p>
            <a:pPr algn="ctr" eaLnBrk="0" hangingPunct="0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к нарушениям законодательства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98193" y="1685757"/>
            <a:ext cx="4958782" cy="2189632"/>
            <a:chOff x="365127" y="1039907"/>
            <a:chExt cx="4646144" cy="2599764"/>
          </a:xfrm>
        </p:grpSpPr>
        <p:pic>
          <p:nvPicPr>
            <p:cNvPr id="3" name="Picture 2" descr="Z:\ОБМЕННИК\pronina\11111\Screenshot_Dr-3853bfe087d705f0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127" y="1039907"/>
              <a:ext cx="4625672" cy="2598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366835" y="1048310"/>
              <a:ext cx="4644436" cy="2591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75380" y="1058393"/>
              <a:ext cx="4608551" cy="25543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5332013" y="1657351"/>
            <a:ext cx="4402538" cy="2192464"/>
            <a:chOff x="5486400" y="1147483"/>
            <a:chExt cx="3128682" cy="2321858"/>
          </a:xfrm>
        </p:grpSpPr>
        <p:pic>
          <p:nvPicPr>
            <p:cNvPr id="7" name="Picture 4" descr="Z:\ОБМЕННИК\pronina\11111\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6105" y="1147483"/>
              <a:ext cx="3104088" cy="232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512321" y="1156477"/>
              <a:ext cx="3094985" cy="23038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486400" y="1174464"/>
              <a:ext cx="3128682" cy="22948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Группа 26"/>
          <p:cNvGrpSpPr>
            <a:grpSpLocks/>
          </p:cNvGrpSpPr>
          <p:nvPr/>
        </p:nvGrpSpPr>
        <p:grpSpPr bwMode="auto">
          <a:xfrm>
            <a:off x="2672436" y="4332819"/>
            <a:ext cx="5536912" cy="2018368"/>
            <a:chOff x="528918" y="3800943"/>
            <a:chExt cx="5262282" cy="2572963"/>
          </a:xfrm>
        </p:grpSpPr>
        <p:pic>
          <p:nvPicPr>
            <p:cNvPr id="11" name="Picture 3" descr="Z:\ОБМЕННИК\pronina\11111\b_2013-04-30_1367320399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89" y="3800943"/>
              <a:ext cx="5252945" cy="256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537585" y="3818986"/>
              <a:ext cx="5253615" cy="25188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28918" y="3818986"/>
              <a:ext cx="5234549" cy="25549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363009" y="563336"/>
            <a:ext cx="911225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718" rIns="91344" bIns="45718">
            <a:sp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в СМИ</a:t>
            </a: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935" y="1883028"/>
            <a:ext cx="86414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требования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Федерального закона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29.12.1994 № 77-ФЗ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«Об обязательном экземпляре документов», предъявляемые к редакциям средств массовой информации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251" y="328149"/>
            <a:ext cx="7784776" cy="692739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 Закона О СМИ</a:t>
            </a: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2" y="4288222"/>
            <a:ext cx="8958542" cy="5399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0069" y="1359779"/>
            <a:ext cx="7196959" cy="997165"/>
          </a:xfrm>
          <a:prstGeom prst="roundRect">
            <a:avLst/>
          </a:prstGeom>
          <a:solidFill>
            <a:srgbClr val="D2DEEF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свободой массовой информации, </a:t>
            </a:r>
            <a:b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выразившееся в нарушении требований </a:t>
            </a:r>
            <a:b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 Закона о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40069" y="3054572"/>
            <a:ext cx="7196959" cy="1225766"/>
          </a:xfrm>
          <a:prstGeom prst="roundRect">
            <a:avLst/>
          </a:prstGeom>
          <a:solidFill>
            <a:srgbClr val="D2DEEF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предупреждение регистрирующего органа о недопустимости злоупотребления свободой массовой информации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40068" y="4887313"/>
            <a:ext cx="7196959" cy="1111468"/>
          </a:xfrm>
          <a:prstGeom prst="roundRect">
            <a:avLst/>
          </a:prstGeom>
          <a:solidFill>
            <a:srgbClr val="D2DEEF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судом деятельности СМИ в случае неоднократного злоупотребления свободой массовой информации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75936" y="2451538"/>
            <a:ext cx="335019" cy="36260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83822" y="4448504"/>
            <a:ext cx="335019" cy="36260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80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70" y="328149"/>
            <a:ext cx="7784776" cy="692739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свободой массовой информации, </a:t>
            </a:r>
            <a:b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выразившееся в нарушении требований </a:t>
            </a:r>
            <a:b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 Закона о СМИ и ст. 46 Федерального закона №3-ФЗ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2" y="4288222"/>
            <a:ext cx="8958542" cy="5399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3167" y="1282919"/>
            <a:ext cx="7228488" cy="2753053"/>
          </a:xfrm>
          <a:prstGeom prst="roundRect">
            <a:avLst/>
          </a:prstGeom>
          <a:solidFill>
            <a:srgbClr val="D2DEEF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статьи 6.13 КоАП РФ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незаконная реклама наркотических средств, психотропных веществ или их прекурсоров, растений, содержащих наркотические средства или психотропные вещества либо их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их частей, содержащих наркотические средства или психотропные вещества либо их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новых потенциально опасных психоактивных веществ  влечет наложение административного штрафа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с конфискацией рекламной продукции и оборудования, использованного для ее изготовления;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лиц, осуществляющих предпринимательскую деятельность без образования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с конфискацией рекламной продукции и оборудования, использованного для ее изготовления либо административное приостановление деятельности на срок до 90 суток с конфискацией рекламной продукции и оборудования, использованного для ее изготовления;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с конфискацией рекламной продукции и оборудования, использованного для ее изготовления либо административное приостановление деятельности на срок до девяноста суток с конфискацией рекламной продукции и оборудования, использованного для ее изготовления.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622" y="4296103"/>
            <a:ext cx="8671033" cy="2191406"/>
          </a:xfrm>
          <a:prstGeom prst="roundRect">
            <a:avLst/>
          </a:prstGeom>
          <a:solidFill>
            <a:srgbClr val="D2DEEF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1.1  статьи 6.13 КоАП РФ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средств, психотропных веществ или их прекурсоров, растений, содержащих наркотические средства, психотропные вещества или их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частей, содержащих наркотические средства, психотропные вещества или их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новых потенциально опасных психоактивных веществ с использованием информационно-телекоммуникационной сети «Интернет»  влечет наложение административного штрафа: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в размере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лиц, осуществляющих предпринимательскую деятельность без образования юридического лица,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либо административное приостановление деятельности на срок до девяноста суток;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- от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1 500 000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либо административное приостановление деятельности на срок до девяноста суток.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5" y="1605783"/>
            <a:ext cx="1707608" cy="2248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32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E1BD301-18C1-43FA-89AB-7FD6A1096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777488"/>
            <a:ext cx="8420100" cy="145299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66701" y="4524292"/>
            <a:ext cx="7781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Андрей Юрьевич:  35-82-77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501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Лебедушко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Николай Олегович: 35-82-93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502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Гаврилова Александра Николаевна: 35-82-96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705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564FEAD-7AC6-A514-0856-19F0DF5D47C4}"/>
              </a:ext>
            </a:extLst>
          </p:cNvPr>
          <p:cNvSpPr/>
          <p:nvPr/>
        </p:nvSpPr>
        <p:spPr>
          <a:xfrm>
            <a:off x="0" y="1161535"/>
            <a:ext cx="2973859" cy="5696464"/>
          </a:xfrm>
          <a:prstGeom prst="rect">
            <a:avLst/>
          </a:prstGeom>
          <a:solidFill>
            <a:srgbClr val="1D6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alibri" pitchFamily="34" charset="0"/>
                <a:cs typeface="Calibri" pitchFamily="34" charset="0"/>
              </a:rPr>
              <a:t>Нарушения 77-ФЗ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031524" y="1081173"/>
          <a:ext cx="67715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496330" y="0"/>
            <a:ext cx="8120448" cy="13255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Направление обязательного экземпляра печатного издания </a:t>
            </a:r>
            <a:b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</a:br>
            <a:r>
              <a:rPr lang="ru-RU" alt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Arial Narrow" pitchFamily="34" charset="0"/>
                <a:cs typeface="Times New Roman" panose="02020603050405020304" pitchFamily="18" charset="0"/>
                <a:sym typeface="Arial Narrow" pitchFamily="34" charset="0"/>
              </a:rPr>
              <a:t>в бумажной форме в </a:t>
            </a:r>
            <a:r>
              <a:rPr lang="ru-RU" altLang="ru-RU" sz="1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цифрового развития, связи и массовых коммуникаций Российской Федерации (</a:t>
            </a:r>
            <a:r>
              <a:rPr lang="ru-RU" altLang="ru-RU" sz="19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Минцифры</a:t>
            </a:r>
            <a:r>
              <a:rPr lang="ru-RU" altLang="ru-RU" sz="1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1900" dirty="0">
              <a:solidFill>
                <a:schemeClr val="tx1"/>
              </a:solidFill>
              <a:latin typeface="Times New Roman" pitchFamily="18" charset="0"/>
              <a:ea typeface="Arial Narrow" pitchFamily="34" charset="0"/>
              <a:cs typeface="Times New Roman" pitchFamily="18" charset="0"/>
              <a:sym typeface="Arial Narrow" pitchFamily="34" charset="0"/>
            </a:endParaRPr>
          </a:p>
        </p:txBody>
      </p:sp>
      <p:graphicFrame>
        <p:nvGraphicFramePr>
          <p:cNvPr id="4" name="Rectangle 4">
            <a:extLst>
              <a:ext uri="{FF2B5EF4-FFF2-40B4-BE49-F238E27FC236}">
                <a16:creationId xmlns="" xmlns:a16="http://schemas.microsoft.com/office/drawing/2014/main" id="{B688915F-4B97-743B-13CF-CC2E4D52EFE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8900" y="2095500"/>
          <a:ext cx="9687697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A5E9A7-EE8B-F65E-79ED-520F3660900F}"/>
              </a:ext>
            </a:extLst>
          </p:cNvPr>
          <p:cNvSpPr txBox="1"/>
          <p:nvPr/>
        </p:nvSpPr>
        <p:spPr>
          <a:xfrm>
            <a:off x="204231" y="1152278"/>
            <a:ext cx="9512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900" dirty="0">
                <a:latin typeface="Calibri" pitchFamily="34" charset="0"/>
                <a:cs typeface="Calibri" pitchFamily="34" charset="0"/>
              </a:rPr>
              <a:t>Производители документов доставляют в </a:t>
            </a:r>
            <a:r>
              <a:rPr lang="ru-RU" altLang="ru-RU" sz="1900" dirty="0" err="1" smtClean="0">
                <a:latin typeface="Calibri" pitchFamily="34" charset="0"/>
                <a:cs typeface="Calibri" pitchFamily="34" charset="0"/>
              </a:rPr>
              <a:t>Минцифры</a:t>
            </a:r>
            <a:r>
              <a:rPr lang="ru-RU" altLang="ru-RU" sz="1900" dirty="0" smtClean="0">
                <a:latin typeface="Calibri" pitchFamily="34" charset="0"/>
                <a:cs typeface="Calibri" pitchFamily="34" charset="0"/>
              </a:rPr>
              <a:t> по </a:t>
            </a:r>
            <a:r>
              <a:rPr lang="ru-RU" altLang="ru-RU" sz="1900" dirty="0">
                <a:latin typeface="Calibri" pitchFamily="34" charset="0"/>
                <a:cs typeface="Calibri" pitchFamily="34" charset="0"/>
              </a:rPr>
              <a:t>одному обязательному федеральному экземпляру всех видов печатных изданий</a:t>
            </a:r>
            <a:r>
              <a:rPr lang="ru-RU" altLang="ru-RU" sz="1900" b="1" i="1" dirty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900" b="1" i="1" dirty="0">
                <a:latin typeface="Calibri" pitchFamily="34" charset="0"/>
                <a:cs typeface="Calibri" pitchFamily="34" charset="0"/>
              </a:rPr>
            </a:b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25755458-0225-5931-DAD8-75EF2CF6D2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6567" y="1270000"/>
          <a:ext cx="9307033" cy="498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CDB440-BAFB-3CD4-FD9C-D8AAAD0EC27D}"/>
              </a:ext>
            </a:extLst>
          </p:cNvPr>
          <p:cNvSpPr txBox="1"/>
          <p:nvPr/>
        </p:nvSpPr>
        <p:spPr>
          <a:xfrm>
            <a:off x="775215" y="65971"/>
            <a:ext cx="7618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46088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доставки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1B7A65-0AB7-4788-9646-7CE2CB02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Rectangle 3" descr="Заголовок 5"/>
          <p:cNvSpPr>
            <a:spLocks noGrp="1" noChangeArrowheads="1"/>
          </p:cNvSpPr>
          <p:nvPr>
            <p:ph type="title"/>
          </p:nvPr>
        </p:nvSpPr>
        <p:spPr>
          <a:xfrm>
            <a:off x="715686" y="160078"/>
            <a:ext cx="7963300" cy="1376621"/>
          </a:xfrm>
        </p:spPr>
        <p:txBody>
          <a:bodyPr>
            <a:noAutofit/>
          </a:bodyPr>
          <a:lstStyle/>
          <a:p>
            <a:pPr defTabSz="668194"/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документов в целях последующего распределения изданий между крупнейшими библиотечно-информационными организациями доставляют в </a:t>
            </a:r>
            <a:r>
              <a:rPr lang="ru-RU" alt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«Российская государственная библиотека»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федеральные экземпляры всех видов печатных изданий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376092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/>
            </a:r>
            <a:br>
              <a:rPr lang="ru-RU" altLang="ru-RU" sz="1600" b="1" dirty="0">
                <a:solidFill>
                  <a:srgbClr val="376092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</a:br>
            <a:endParaRPr lang="ru-RU" altLang="ru-RU" sz="1600" b="1" i="1" dirty="0">
              <a:solidFill>
                <a:srgbClr val="17375E"/>
              </a:solidFill>
              <a:latin typeface="Arial Narrow" pitchFamily="34" charset="0"/>
              <a:ea typeface="Arial Narrow" pitchFamily="34" charset="0"/>
              <a:cs typeface="Arial Narrow" pitchFamily="34" charset="0"/>
              <a:sym typeface="Arial Narrow" pitchFamily="34" charset="0"/>
            </a:endParaRPr>
          </a:p>
        </p:txBody>
      </p:sp>
      <p:graphicFrame>
        <p:nvGraphicFramePr>
          <p:cNvPr id="4" name="Rectangle 4">
            <a:extLst>
              <a:ext uri="{FF2B5EF4-FFF2-40B4-BE49-F238E27FC236}">
                <a16:creationId xmlns="" xmlns:a16="http://schemas.microsoft.com/office/drawing/2014/main" id="{EBC2D715-8820-8AE0-1E43-C1FB390D0D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9185" y="1536699"/>
          <a:ext cx="9533989" cy="515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1B7A65-0AB7-4788-9646-7CE2CB02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D1CA-10E3-4DDA-9898-129C91471031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1174EF2C-2407-6C87-D4AF-80DEFBBB27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6567" y="1587500"/>
          <a:ext cx="9191703" cy="498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716FE4-637B-CDC5-7DD1-E4F11BA06BB0}"/>
              </a:ext>
            </a:extLst>
          </p:cNvPr>
          <p:cNvSpPr txBox="1"/>
          <p:nvPr/>
        </p:nvSpPr>
        <p:spPr>
          <a:xfrm>
            <a:off x="1038826" y="65971"/>
            <a:ext cx="7523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46088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доставки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3601</TotalTime>
  <Words>2184</Words>
  <Application>Microsoft Office PowerPoint</Application>
  <PresentationFormat>Лист A4 (210x297 мм)</PresentationFormat>
  <Paragraphs>186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Times New Roman</vt:lpstr>
      <vt:lpstr>Tahoma</vt:lpstr>
      <vt:lpstr>DIN Pro Cond Medium</vt:lpstr>
      <vt:lpstr>Arial Narrow</vt:lpstr>
      <vt:lpstr>Calibri</vt:lpstr>
      <vt:lpstr>DIN Pro Cond Black</vt:lpstr>
      <vt:lpstr>DIN Pro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обязательного экземпляра печатного издания  в бумажной форме в Министерство цифрового развития, связи и массовых коммуникаций Российской Федерации (Минцифры).</vt:lpstr>
      <vt:lpstr>Презентация PowerPoint</vt:lpstr>
      <vt:lpstr>Производители документов в целях последующего распределения изданий между крупнейшими библиотечно-информационными организациями доставляют в Федеральное государственное бюджетное учреждение «Российская государственная библиотека» обязательные федеральные экземпляры всех видов печатных изданий  </vt:lpstr>
      <vt:lpstr>Презентация PowerPoint</vt:lpstr>
      <vt:lpstr>Направление обязательного экземпляра печатного издания  в электронной форме</vt:lpstr>
      <vt:lpstr>Приказ Минкультуры России от 26.12.2017 № 2227</vt:lpstr>
      <vt:lpstr>Презентация PowerPoint</vt:lpstr>
      <vt:lpstr>Презентация PowerPoint</vt:lpstr>
      <vt:lpstr>Нарушение установленного законом порядка представления обязательного экземпляра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понятия   </vt:lpstr>
      <vt:lpstr>Презентация PowerPoint</vt:lpstr>
      <vt:lpstr>Презентация PowerPoint</vt:lpstr>
      <vt:lpstr>Презентация PowerPoint</vt:lpstr>
      <vt:lpstr>Статья 16 Закона О СМИ</vt:lpstr>
      <vt:lpstr>Злоупотребление свободой массовой информации,  выразившееся в нарушении требований  ст. 4 Закона о СМИ и ст. 46 Федерального закона №3-ФЗ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Клейменов</dc:creator>
  <cp:lastModifiedBy>Кислякова</cp:lastModifiedBy>
  <cp:revision>141</cp:revision>
  <cp:lastPrinted>2023-06-07T08:14:32Z</cp:lastPrinted>
  <dcterms:created xsi:type="dcterms:W3CDTF">2021-02-25T05:49:27Z</dcterms:created>
  <dcterms:modified xsi:type="dcterms:W3CDTF">2023-06-28T23:37:38Z</dcterms:modified>
</cp:coreProperties>
</file>